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4"/>
  </p:notesMasterIdLst>
  <p:sldIdLst>
    <p:sldId id="310" r:id="rId2"/>
    <p:sldId id="309" r:id="rId3"/>
  </p:sldIdLst>
  <p:sldSz cx="155448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489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FBFB"/>
    <a:srgbClr val="B62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79" autoAdjust="0"/>
    <p:restoredTop sz="94687" autoAdjust="0"/>
  </p:normalViewPr>
  <p:slideViewPr>
    <p:cSldViewPr snapToGrid="0" showGuides="1">
      <p:cViewPr varScale="1">
        <p:scale>
          <a:sx n="59" d="100"/>
          <a:sy n="59" d="100"/>
        </p:scale>
        <p:origin x="42" y="582"/>
      </p:cViewPr>
      <p:guideLst>
        <p:guide orient="horz" pos="3168"/>
        <p:guide pos="4896"/>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657FD2-1BC5-43BB-8C42-973E29DFB455}" type="datetimeFigureOut">
              <a:rPr lang="en-US" smtClean="0"/>
              <a:t>1/10/2021</a:t>
            </a:fld>
            <a:endParaRPr lang="en-US"/>
          </a:p>
        </p:txBody>
      </p:sp>
      <p:sp>
        <p:nvSpPr>
          <p:cNvPr id="4" name="Slide Image Placeholder 3"/>
          <p:cNvSpPr>
            <a:spLocks noGrp="1" noRot="1" noChangeAspect="1"/>
          </p:cNvSpPr>
          <p:nvPr>
            <p:ph type="sldImg" idx="2"/>
          </p:nvPr>
        </p:nvSpPr>
        <p:spPr>
          <a:xfrm>
            <a:off x="1044575" y="1143000"/>
            <a:ext cx="47688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CAFBEC-7553-4CD0-A91B-83E713CE44E2}" type="slidenum">
              <a:rPr lang="en-US" smtClean="0"/>
              <a:t>‹#›</a:t>
            </a:fld>
            <a:endParaRPr lang="en-US"/>
          </a:p>
        </p:txBody>
      </p:sp>
    </p:spTree>
    <p:extLst>
      <p:ext uri="{BB962C8B-B14F-4D97-AF65-F5344CB8AC3E}">
        <p14:creationId xmlns:p14="http://schemas.microsoft.com/office/powerpoint/2010/main" val="1971455253"/>
      </p:ext>
    </p:extLst>
  </p:cSld>
  <p:clrMap bg1="lt1" tx1="dk1" bg2="lt2" tx2="dk2" accent1="accent1" accent2="accent2" accent3="accent3" accent4="accent4" accent5="accent5" accent6="accent6" hlink="hlink" folHlink="folHlink"/>
  <p:notesStyle>
    <a:lvl1pPr marL="0" algn="l" defTabSz="1228954" rtl="0" eaLnBrk="1" latinLnBrk="0" hangingPunct="1">
      <a:defRPr sz="1613" kern="1200">
        <a:solidFill>
          <a:schemeClr val="tx1"/>
        </a:solidFill>
        <a:latin typeface="+mn-lt"/>
        <a:ea typeface="+mn-ea"/>
        <a:cs typeface="+mn-cs"/>
      </a:defRPr>
    </a:lvl1pPr>
    <a:lvl2pPr marL="614477" algn="l" defTabSz="1228954" rtl="0" eaLnBrk="1" latinLnBrk="0" hangingPunct="1">
      <a:defRPr sz="1613" kern="1200">
        <a:solidFill>
          <a:schemeClr val="tx1"/>
        </a:solidFill>
        <a:latin typeface="+mn-lt"/>
        <a:ea typeface="+mn-ea"/>
        <a:cs typeface="+mn-cs"/>
      </a:defRPr>
    </a:lvl2pPr>
    <a:lvl3pPr marL="1228954" algn="l" defTabSz="1228954" rtl="0" eaLnBrk="1" latinLnBrk="0" hangingPunct="1">
      <a:defRPr sz="1613" kern="1200">
        <a:solidFill>
          <a:schemeClr val="tx1"/>
        </a:solidFill>
        <a:latin typeface="+mn-lt"/>
        <a:ea typeface="+mn-ea"/>
        <a:cs typeface="+mn-cs"/>
      </a:defRPr>
    </a:lvl3pPr>
    <a:lvl4pPr marL="1843430" algn="l" defTabSz="1228954" rtl="0" eaLnBrk="1" latinLnBrk="0" hangingPunct="1">
      <a:defRPr sz="1613" kern="1200">
        <a:solidFill>
          <a:schemeClr val="tx1"/>
        </a:solidFill>
        <a:latin typeface="+mn-lt"/>
        <a:ea typeface="+mn-ea"/>
        <a:cs typeface="+mn-cs"/>
      </a:defRPr>
    </a:lvl4pPr>
    <a:lvl5pPr marL="2457907" algn="l" defTabSz="1228954" rtl="0" eaLnBrk="1" latinLnBrk="0" hangingPunct="1">
      <a:defRPr sz="1613" kern="1200">
        <a:solidFill>
          <a:schemeClr val="tx1"/>
        </a:solidFill>
        <a:latin typeface="+mn-lt"/>
        <a:ea typeface="+mn-ea"/>
        <a:cs typeface="+mn-cs"/>
      </a:defRPr>
    </a:lvl5pPr>
    <a:lvl6pPr marL="3072384" algn="l" defTabSz="1228954" rtl="0" eaLnBrk="1" latinLnBrk="0" hangingPunct="1">
      <a:defRPr sz="1613" kern="1200">
        <a:solidFill>
          <a:schemeClr val="tx1"/>
        </a:solidFill>
        <a:latin typeface="+mn-lt"/>
        <a:ea typeface="+mn-ea"/>
        <a:cs typeface="+mn-cs"/>
      </a:defRPr>
    </a:lvl6pPr>
    <a:lvl7pPr marL="3686861" algn="l" defTabSz="1228954" rtl="0" eaLnBrk="1" latinLnBrk="0" hangingPunct="1">
      <a:defRPr sz="1613" kern="1200">
        <a:solidFill>
          <a:schemeClr val="tx1"/>
        </a:solidFill>
        <a:latin typeface="+mn-lt"/>
        <a:ea typeface="+mn-ea"/>
        <a:cs typeface="+mn-cs"/>
      </a:defRPr>
    </a:lvl7pPr>
    <a:lvl8pPr marL="4301338" algn="l" defTabSz="1228954" rtl="0" eaLnBrk="1" latinLnBrk="0" hangingPunct="1">
      <a:defRPr sz="1613" kern="1200">
        <a:solidFill>
          <a:schemeClr val="tx1"/>
        </a:solidFill>
        <a:latin typeface="+mn-lt"/>
        <a:ea typeface="+mn-ea"/>
        <a:cs typeface="+mn-cs"/>
      </a:defRPr>
    </a:lvl8pPr>
    <a:lvl9pPr marL="4915814" algn="l" defTabSz="1228954" rtl="0" eaLnBrk="1" latinLnBrk="0" hangingPunct="1">
      <a:defRPr sz="1613"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65860" y="1646133"/>
            <a:ext cx="13213080" cy="3501813"/>
          </a:xfrm>
        </p:spPr>
        <p:txBody>
          <a:bodyPr anchor="b"/>
          <a:lstStyle>
            <a:lvl1pPr algn="ctr">
              <a:defRPr sz="8800"/>
            </a:lvl1pPr>
          </a:lstStyle>
          <a:p>
            <a:r>
              <a:rPr lang="en-US"/>
              <a:t>Click to edit Master title style</a:t>
            </a:r>
            <a:endParaRPr lang="en-US" dirty="0"/>
          </a:p>
        </p:txBody>
      </p:sp>
      <p:sp>
        <p:nvSpPr>
          <p:cNvPr id="3" name="Subtitle 2"/>
          <p:cNvSpPr>
            <a:spLocks noGrp="1"/>
          </p:cNvSpPr>
          <p:nvPr>
            <p:ph type="subTitle" idx="1"/>
          </p:nvPr>
        </p:nvSpPr>
        <p:spPr>
          <a:xfrm>
            <a:off x="1943100" y="5282989"/>
            <a:ext cx="11658600" cy="2428451"/>
          </a:xfrm>
        </p:spPr>
        <p:txBody>
          <a:bodyPr/>
          <a:lstStyle>
            <a:lvl1pPr marL="0" indent="0" algn="ctr">
              <a:buNone/>
              <a:defRPr sz="3520"/>
            </a:lvl1pPr>
            <a:lvl2pPr marL="670575" indent="0" algn="ctr">
              <a:buNone/>
              <a:defRPr sz="2933"/>
            </a:lvl2pPr>
            <a:lvl3pPr marL="1341150" indent="0" algn="ctr">
              <a:buNone/>
              <a:defRPr sz="2640"/>
            </a:lvl3pPr>
            <a:lvl4pPr marL="2011726" indent="0" algn="ctr">
              <a:buNone/>
              <a:defRPr sz="2347"/>
            </a:lvl4pPr>
            <a:lvl5pPr marL="2682301" indent="0" algn="ctr">
              <a:buNone/>
              <a:defRPr sz="2347"/>
            </a:lvl5pPr>
            <a:lvl6pPr marL="3352876" indent="0" algn="ctr">
              <a:buNone/>
              <a:defRPr sz="2347"/>
            </a:lvl6pPr>
            <a:lvl7pPr marL="4023451" indent="0" algn="ctr">
              <a:buNone/>
              <a:defRPr sz="2347"/>
            </a:lvl7pPr>
            <a:lvl8pPr marL="4694027" indent="0" algn="ctr">
              <a:buNone/>
              <a:defRPr sz="2347"/>
            </a:lvl8pPr>
            <a:lvl9pPr marL="5364602" indent="0" algn="ctr">
              <a:buNone/>
              <a:defRPr sz="2347"/>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426D0F7-2CDB-43E0-A11D-E7A1AA4232AA}" type="datetimeFigureOut">
              <a:rPr lang="en-US" smtClean="0"/>
              <a:t>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852FB3-9532-465C-9A87-D9EE669FD475}" type="slidenum">
              <a:rPr lang="en-US" smtClean="0"/>
              <a:t>‹#›</a:t>
            </a:fld>
            <a:endParaRPr lang="en-US"/>
          </a:p>
        </p:txBody>
      </p:sp>
    </p:spTree>
    <p:extLst>
      <p:ext uri="{BB962C8B-B14F-4D97-AF65-F5344CB8AC3E}">
        <p14:creationId xmlns:p14="http://schemas.microsoft.com/office/powerpoint/2010/main" val="4073597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26D0F7-2CDB-43E0-A11D-E7A1AA4232AA}" type="datetimeFigureOut">
              <a:rPr lang="en-US" smtClean="0"/>
              <a:t>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852FB3-9532-465C-9A87-D9EE669FD475}" type="slidenum">
              <a:rPr lang="en-US" smtClean="0"/>
              <a:t>‹#›</a:t>
            </a:fld>
            <a:endParaRPr lang="en-US"/>
          </a:p>
        </p:txBody>
      </p:sp>
    </p:spTree>
    <p:extLst>
      <p:ext uri="{BB962C8B-B14F-4D97-AF65-F5344CB8AC3E}">
        <p14:creationId xmlns:p14="http://schemas.microsoft.com/office/powerpoint/2010/main" val="1107426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124248" y="535517"/>
            <a:ext cx="335184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8706" y="535517"/>
            <a:ext cx="986123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26D0F7-2CDB-43E0-A11D-E7A1AA4232AA}" type="datetimeFigureOut">
              <a:rPr lang="en-US" smtClean="0"/>
              <a:t>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852FB3-9532-465C-9A87-D9EE669FD475}" type="slidenum">
              <a:rPr lang="en-US" smtClean="0"/>
              <a:t>‹#›</a:t>
            </a:fld>
            <a:endParaRPr lang="en-US"/>
          </a:p>
        </p:txBody>
      </p:sp>
    </p:spTree>
    <p:extLst>
      <p:ext uri="{BB962C8B-B14F-4D97-AF65-F5344CB8AC3E}">
        <p14:creationId xmlns:p14="http://schemas.microsoft.com/office/powerpoint/2010/main" val="1214654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26D0F7-2CDB-43E0-A11D-E7A1AA4232AA}" type="datetimeFigureOut">
              <a:rPr lang="en-US" smtClean="0"/>
              <a:t>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852FB3-9532-465C-9A87-D9EE669FD475}" type="slidenum">
              <a:rPr lang="en-US" smtClean="0"/>
              <a:t>‹#›</a:t>
            </a:fld>
            <a:endParaRPr lang="en-US"/>
          </a:p>
        </p:txBody>
      </p:sp>
    </p:spTree>
    <p:extLst>
      <p:ext uri="{BB962C8B-B14F-4D97-AF65-F5344CB8AC3E}">
        <p14:creationId xmlns:p14="http://schemas.microsoft.com/office/powerpoint/2010/main" val="1481140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0610" y="2507618"/>
            <a:ext cx="13407390" cy="4184014"/>
          </a:xfrm>
        </p:spPr>
        <p:txBody>
          <a:bodyPr anchor="b"/>
          <a:lstStyle>
            <a:lvl1pPr>
              <a:defRPr sz="8800"/>
            </a:lvl1pPr>
          </a:lstStyle>
          <a:p>
            <a:r>
              <a:rPr lang="en-US"/>
              <a:t>Click to edit Master title style</a:t>
            </a:r>
            <a:endParaRPr lang="en-US" dirty="0"/>
          </a:p>
        </p:txBody>
      </p:sp>
      <p:sp>
        <p:nvSpPr>
          <p:cNvPr id="3" name="Text Placeholder 2"/>
          <p:cNvSpPr>
            <a:spLocks noGrp="1"/>
          </p:cNvSpPr>
          <p:nvPr>
            <p:ph type="body" idx="1"/>
          </p:nvPr>
        </p:nvSpPr>
        <p:spPr>
          <a:xfrm>
            <a:off x="1060610" y="6731215"/>
            <a:ext cx="13407390" cy="2200274"/>
          </a:xfrm>
        </p:spPr>
        <p:txBody>
          <a:bodyPr/>
          <a:lstStyle>
            <a:lvl1pPr marL="0" indent="0">
              <a:buNone/>
              <a:defRPr sz="3520">
                <a:solidFill>
                  <a:schemeClr val="tx1"/>
                </a:solidFill>
              </a:defRPr>
            </a:lvl1pPr>
            <a:lvl2pPr marL="670575" indent="0">
              <a:buNone/>
              <a:defRPr sz="2933">
                <a:solidFill>
                  <a:schemeClr val="tx1">
                    <a:tint val="75000"/>
                  </a:schemeClr>
                </a:solidFill>
              </a:defRPr>
            </a:lvl2pPr>
            <a:lvl3pPr marL="1341150" indent="0">
              <a:buNone/>
              <a:defRPr sz="2640">
                <a:solidFill>
                  <a:schemeClr val="tx1">
                    <a:tint val="75000"/>
                  </a:schemeClr>
                </a:solidFill>
              </a:defRPr>
            </a:lvl3pPr>
            <a:lvl4pPr marL="2011726" indent="0">
              <a:buNone/>
              <a:defRPr sz="2347">
                <a:solidFill>
                  <a:schemeClr val="tx1">
                    <a:tint val="75000"/>
                  </a:schemeClr>
                </a:solidFill>
              </a:defRPr>
            </a:lvl4pPr>
            <a:lvl5pPr marL="2682301" indent="0">
              <a:buNone/>
              <a:defRPr sz="2347">
                <a:solidFill>
                  <a:schemeClr val="tx1">
                    <a:tint val="75000"/>
                  </a:schemeClr>
                </a:solidFill>
              </a:defRPr>
            </a:lvl5pPr>
            <a:lvl6pPr marL="3352876" indent="0">
              <a:buNone/>
              <a:defRPr sz="2347">
                <a:solidFill>
                  <a:schemeClr val="tx1">
                    <a:tint val="75000"/>
                  </a:schemeClr>
                </a:solidFill>
              </a:defRPr>
            </a:lvl6pPr>
            <a:lvl7pPr marL="4023451" indent="0">
              <a:buNone/>
              <a:defRPr sz="2347">
                <a:solidFill>
                  <a:schemeClr val="tx1">
                    <a:tint val="75000"/>
                  </a:schemeClr>
                </a:solidFill>
              </a:defRPr>
            </a:lvl7pPr>
            <a:lvl8pPr marL="4694027" indent="0">
              <a:buNone/>
              <a:defRPr sz="2347">
                <a:solidFill>
                  <a:schemeClr val="tx1">
                    <a:tint val="75000"/>
                  </a:schemeClr>
                </a:solidFill>
              </a:defRPr>
            </a:lvl8pPr>
            <a:lvl9pPr marL="5364602" indent="0">
              <a:buNone/>
              <a:defRPr sz="234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26D0F7-2CDB-43E0-A11D-E7A1AA4232AA}" type="datetimeFigureOut">
              <a:rPr lang="en-US" smtClean="0"/>
              <a:t>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852FB3-9532-465C-9A87-D9EE669FD475}" type="slidenum">
              <a:rPr lang="en-US" smtClean="0"/>
              <a:t>‹#›</a:t>
            </a:fld>
            <a:endParaRPr lang="en-US"/>
          </a:p>
        </p:txBody>
      </p:sp>
    </p:spTree>
    <p:extLst>
      <p:ext uri="{BB962C8B-B14F-4D97-AF65-F5344CB8AC3E}">
        <p14:creationId xmlns:p14="http://schemas.microsoft.com/office/powerpoint/2010/main" val="1285619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8705" y="2677584"/>
            <a:ext cx="660654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69555" y="2677584"/>
            <a:ext cx="660654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426D0F7-2CDB-43E0-A11D-E7A1AA4232AA}" type="datetimeFigureOut">
              <a:rPr lang="en-US" smtClean="0"/>
              <a:t>1/10/2021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852FB3-9532-465C-9A87-D9EE669FD475}" type="slidenum">
              <a:rPr lang="en-US" smtClean="0"/>
              <a:t>‹#›</a:t>
            </a:fld>
            <a:endParaRPr lang="en-US"/>
          </a:p>
        </p:txBody>
      </p:sp>
    </p:spTree>
    <p:extLst>
      <p:ext uri="{BB962C8B-B14F-4D97-AF65-F5344CB8AC3E}">
        <p14:creationId xmlns:p14="http://schemas.microsoft.com/office/powerpoint/2010/main" val="3718977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70730" y="535519"/>
            <a:ext cx="1340739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70731" y="2465706"/>
            <a:ext cx="6576178"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Click to edit Master text styles</a:t>
            </a:r>
          </a:p>
        </p:txBody>
      </p:sp>
      <p:sp>
        <p:nvSpPr>
          <p:cNvPr id="4" name="Content Placeholder 3"/>
          <p:cNvSpPr>
            <a:spLocks noGrp="1"/>
          </p:cNvSpPr>
          <p:nvPr>
            <p:ph sz="half" idx="2"/>
          </p:nvPr>
        </p:nvSpPr>
        <p:spPr>
          <a:xfrm>
            <a:off x="1070731" y="3674110"/>
            <a:ext cx="6576178"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69556" y="2465706"/>
            <a:ext cx="6608565"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Click to edit Master text styles</a:t>
            </a:r>
          </a:p>
        </p:txBody>
      </p:sp>
      <p:sp>
        <p:nvSpPr>
          <p:cNvPr id="6" name="Content Placeholder 5"/>
          <p:cNvSpPr>
            <a:spLocks noGrp="1"/>
          </p:cNvSpPr>
          <p:nvPr>
            <p:ph sz="quarter" idx="4"/>
          </p:nvPr>
        </p:nvSpPr>
        <p:spPr>
          <a:xfrm>
            <a:off x="7869556" y="3674110"/>
            <a:ext cx="6608565"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426D0F7-2CDB-43E0-A11D-E7A1AA4232AA}" type="datetimeFigureOut">
              <a:rPr lang="en-US" smtClean="0"/>
              <a:t>1/10/2021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852FB3-9532-465C-9A87-D9EE669FD475}" type="slidenum">
              <a:rPr lang="en-US" smtClean="0"/>
              <a:t>‹#›</a:t>
            </a:fld>
            <a:endParaRPr lang="en-US"/>
          </a:p>
        </p:txBody>
      </p:sp>
    </p:spTree>
    <p:extLst>
      <p:ext uri="{BB962C8B-B14F-4D97-AF65-F5344CB8AC3E}">
        <p14:creationId xmlns:p14="http://schemas.microsoft.com/office/powerpoint/2010/main" val="3320032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426D0F7-2CDB-43E0-A11D-E7A1AA4232AA}" type="datetimeFigureOut">
              <a:rPr lang="en-US" smtClean="0"/>
              <a:t>1/10/2021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852FB3-9532-465C-9A87-D9EE669FD475}" type="slidenum">
              <a:rPr lang="en-US" smtClean="0"/>
              <a:t>‹#›</a:t>
            </a:fld>
            <a:endParaRPr lang="en-US"/>
          </a:p>
        </p:txBody>
      </p:sp>
    </p:spTree>
    <p:extLst>
      <p:ext uri="{BB962C8B-B14F-4D97-AF65-F5344CB8AC3E}">
        <p14:creationId xmlns:p14="http://schemas.microsoft.com/office/powerpoint/2010/main" val="1801906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26D0F7-2CDB-43E0-A11D-E7A1AA4232AA}" type="datetimeFigureOut">
              <a:rPr lang="en-US" smtClean="0"/>
              <a:t>1/10/2021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852FB3-9532-465C-9A87-D9EE669FD475}" type="slidenum">
              <a:rPr lang="en-US" smtClean="0"/>
              <a:t>‹#›</a:t>
            </a:fld>
            <a:endParaRPr lang="en-US"/>
          </a:p>
        </p:txBody>
      </p:sp>
    </p:spTree>
    <p:extLst>
      <p:ext uri="{BB962C8B-B14F-4D97-AF65-F5344CB8AC3E}">
        <p14:creationId xmlns:p14="http://schemas.microsoft.com/office/powerpoint/2010/main" val="1280500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70730" y="670560"/>
            <a:ext cx="5013603" cy="2346960"/>
          </a:xfrm>
        </p:spPr>
        <p:txBody>
          <a:bodyPr anchor="b"/>
          <a:lstStyle>
            <a:lvl1pPr>
              <a:defRPr sz="4693"/>
            </a:lvl1pPr>
          </a:lstStyle>
          <a:p>
            <a:r>
              <a:rPr lang="en-US"/>
              <a:t>Click to edit Master title style</a:t>
            </a:r>
            <a:endParaRPr lang="en-US" dirty="0"/>
          </a:p>
        </p:txBody>
      </p:sp>
      <p:sp>
        <p:nvSpPr>
          <p:cNvPr id="3" name="Content Placeholder 2"/>
          <p:cNvSpPr>
            <a:spLocks noGrp="1"/>
          </p:cNvSpPr>
          <p:nvPr>
            <p:ph idx="1"/>
          </p:nvPr>
        </p:nvSpPr>
        <p:spPr>
          <a:xfrm>
            <a:off x="6608565" y="1448226"/>
            <a:ext cx="7869555" cy="7147983"/>
          </a:xfrm>
        </p:spPr>
        <p:txBody>
          <a:bodyPr/>
          <a:lstStyle>
            <a:lvl1pPr>
              <a:defRPr sz="4693"/>
            </a:lvl1pPr>
            <a:lvl2pPr>
              <a:defRPr sz="4107"/>
            </a:lvl2pPr>
            <a:lvl3pPr>
              <a:defRPr sz="3520"/>
            </a:lvl3pPr>
            <a:lvl4pPr>
              <a:defRPr sz="2933"/>
            </a:lvl4pPr>
            <a:lvl5pPr>
              <a:defRPr sz="2933"/>
            </a:lvl5pPr>
            <a:lvl6pPr>
              <a:defRPr sz="2933"/>
            </a:lvl6pPr>
            <a:lvl7pPr>
              <a:defRPr sz="2933"/>
            </a:lvl7pPr>
            <a:lvl8pPr>
              <a:defRPr sz="2933"/>
            </a:lvl8pPr>
            <a:lvl9pPr>
              <a:defRPr sz="29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0730" y="3017520"/>
            <a:ext cx="5013603"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Click to edit Master text styles</a:t>
            </a:r>
          </a:p>
        </p:txBody>
      </p:sp>
      <p:sp>
        <p:nvSpPr>
          <p:cNvPr id="5" name="Date Placeholder 4"/>
          <p:cNvSpPr>
            <a:spLocks noGrp="1"/>
          </p:cNvSpPr>
          <p:nvPr>
            <p:ph type="dt" sz="half" idx="10"/>
          </p:nvPr>
        </p:nvSpPr>
        <p:spPr/>
        <p:txBody>
          <a:bodyPr/>
          <a:lstStyle/>
          <a:p>
            <a:fld id="{5426D0F7-2CDB-43E0-A11D-E7A1AA4232AA}" type="datetimeFigureOut">
              <a:rPr lang="en-US" smtClean="0"/>
              <a:t>1/10/2021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852FB3-9532-465C-9A87-D9EE669FD475}" type="slidenum">
              <a:rPr lang="en-US" smtClean="0"/>
              <a:t>‹#›</a:t>
            </a:fld>
            <a:endParaRPr lang="en-US"/>
          </a:p>
        </p:txBody>
      </p:sp>
    </p:spTree>
    <p:extLst>
      <p:ext uri="{BB962C8B-B14F-4D97-AF65-F5344CB8AC3E}">
        <p14:creationId xmlns:p14="http://schemas.microsoft.com/office/powerpoint/2010/main" val="4059942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70730" y="670560"/>
            <a:ext cx="5013603" cy="2346960"/>
          </a:xfrm>
        </p:spPr>
        <p:txBody>
          <a:bodyPr anchor="b"/>
          <a:lstStyle>
            <a:lvl1pPr>
              <a:defRPr sz="4693"/>
            </a:lvl1pPr>
          </a:lstStyle>
          <a:p>
            <a:r>
              <a:rPr lang="en-US"/>
              <a:t>Click to edit Master title style</a:t>
            </a:r>
            <a:endParaRPr lang="en-US" dirty="0"/>
          </a:p>
        </p:txBody>
      </p:sp>
      <p:sp>
        <p:nvSpPr>
          <p:cNvPr id="3" name="Picture Placeholder 2"/>
          <p:cNvSpPr>
            <a:spLocks noGrp="1" noChangeAspect="1"/>
          </p:cNvSpPr>
          <p:nvPr>
            <p:ph type="pic" idx="1"/>
          </p:nvPr>
        </p:nvSpPr>
        <p:spPr>
          <a:xfrm>
            <a:off x="6608565" y="1448226"/>
            <a:ext cx="7869555" cy="7147983"/>
          </a:xfrm>
        </p:spPr>
        <p:txBody>
          <a:bodyPr anchor="t"/>
          <a:lstStyle>
            <a:lvl1pPr marL="0" indent="0">
              <a:buNone/>
              <a:defRPr sz="4693"/>
            </a:lvl1pPr>
            <a:lvl2pPr marL="670575" indent="0">
              <a:buNone/>
              <a:defRPr sz="4107"/>
            </a:lvl2pPr>
            <a:lvl3pPr marL="1341150" indent="0">
              <a:buNone/>
              <a:defRPr sz="3520"/>
            </a:lvl3pPr>
            <a:lvl4pPr marL="2011726" indent="0">
              <a:buNone/>
              <a:defRPr sz="2933"/>
            </a:lvl4pPr>
            <a:lvl5pPr marL="2682301" indent="0">
              <a:buNone/>
              <a:defRPr sz="2933"/>
            </a:lvl5pPr>
            <a:lvl6pPr marL="3352876" indent="0">
              <a:buNone/>
              <a:defRPr sz="2933"/>
            </a:lvl6pPr>
            <a:lvl7pPr marL="4023451" indent="0">
              <a:buNone/>
              <a:defRPr sz="2933"/>
            </a:lvl7pPr>
            <a:lvl8pPr marL="4694027" indent="0">
              <a:buNone/>
              <a:defRPr sz="2933"/>
            </a:lvl8pPr>
            <a:lvl9pPr marL="5364602" indent="0">
              <a:buNone/>
              <a:defRPr sz="2933"/>
            </a:lvl9pPr>
          </a:lstStyle>
          <a:p>
            <a:r>
              <a:rPr lang="en-US"/>
              <a:t>Click icon to add picture</a:t>
            </a:r>
            <a:endParaRPr lang="en-US" dirty="0"/>
          </a:p>
        </p:txBody>
      </p:sp>
      <p:sp>
        <p:nvSpPr>
          <p:cNvPr id="4" name="Text Placeholder 3"/>
          <p:cNvSpPr>
            <a:spLocks noGrp="1"/>
          </p:cNvSpPr>
          <p:nvPr>
            <p:ph type="body" sz="half" idx="2"/>
          </p:nvPr>
        </p:nvSpPr>
        <p:spPr>
          <a:xfrm>
            <a:off x="1070730" y="3017520"/>
            <a:ext cx="5013603"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Click to edit Master text styles</a:t>
            </a:r>
          </a:p>
        </p:txBody>
      </p:sp>
      <p:sp>
        <p:nvSpPr>
          <p:cNvPr id="5" name="Date Placeholder 4"/>
          <p:cNvSpPr>
            <a:spLocks noGrp="1"/>
          </p:cNvSpPr>
          <p:nvPr>
            <p:ph type="dt" sz="half" idx="10"/>
          </p:nvPr>
        </p:nvSpPr>
        <p:spPr/>
        <p:txBody>
          <a:bodyPr/>
          <a:lstStyle/>
          <a:p>
            <a:fld id="{5426D0F7-2CDB-43E0-A11D-E7A1AA4232AA}" type="datetimeFigureOut">
              <a:rPr lang="en-US" smtClean="0"/>
              <a:t>1/10/2021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852FB3-9532-465C-9A87-D9EE669FD475}" type="slidenum">
              <a:rPr lang="en-US" smtClean="0"/>
              <a:t>‹#›</a:t>
            </a:fld>
            <a:endParaRPr lang="en-US"/>
          </a:p>
        </p:txBody>
      </p:sp>
    </p:spTree>
    <p:extLst>
      <p:ext uri="{BB962C8B-B14F-4D97-AF65-F5344CB8AC3E}">
        <p14:creationId xmlns:p14="http://schemas.microsoft.com/office/powerpoint/2010/main" val="298273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8705" y="535519"/>
            <a:ext cx="1340739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8705" y="2677584"/>
            <a:ext cx="1340739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8705" y="9322649"/>
            <a:ext cx="349758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1F6EBF3B-C7BC-FB46-A307-B6D335222088}" type="datetime1">
              <a:rPr lang="en-US" smtClean="0"/>
              <a:t>1/10/2021</a:t>
            </a:fld>
            <a:endParaRPr lang="en-US" dirty="0"/>
          </a:p>
        </p:txBody>
      </p:sp>
      <p:sp>
        <p:nvSpPr>
          <p:cNvPr id="5" name="Footer Placeholder 4"/>
          <p:cNvSpPr>
            <a:spLocks noGrp="1"/>
          </p:cNvSpPr>
          <p:nvPr>
            <p:ph type="ftr" sz="quarter" idx="3"/>
          </p:nvPr>
        </p:nvSpPr>
        <p:spPr>
          <a:xfrm>
            <a:off x="5149215" y="9322649"/>
            <a:ext cx="5246370"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978515" y="9322649"/>
            <a:ext cx="3497580" cy="535517"/>
          </a:xfrm>
          <a:prstGeom prst="rect">
            <a:avLst/>
          </a:prstGeom>
        </p:spPr>
        <p:txBody>
          <a:bodyPr vert="horz" lIns="91440" tIns="45720" rIns="91440" bIns="45720" rtlCol="0" anchor="ctr"/>
          <a:lstStyle>
            <a:lvl1pPr algn="r">
              <a:defRPr sz="1760">
                <a:solidFill>
                  <a:schemeClr val="tx1">
                    <a:tint val="75000"/>
                  </a:schemeClr>
                </a:solidFill>
              </a:defRPr>
            </a:lvl1pPr>
          </a:lstStyle>
          <a:p>
            <a:r>
              <a:rPr lang="en-US"/>
              <a:t>Slide </a:t>
            </a:r>
            <a:fld id="{48F63A3B-78C7-47BE-AE5E-E10140E04643}" type="slidenum">
              <a:rPr lang="en-US" smtClean="0"/>
              <a:pPr/>
              <a:t>‹#›</a:t>
            </a:fld>
            <a:endParaRPr lang="en-US" dirty="0"/>
          </a:p>
        </p:txBody>
      </p:sp>
      <p:sp>
        <p:nvSpPr>
          <p:cNvPr id="7" name="Slide Number Placeholder 5">
            <a:extLst>
              <a:ext uri="{FF2B5EF4-FFF2-40B4-BE49-F238E27FC236}">
                <a16:creationId xmlns:a16="http://schemas.microsoft.com/office/drawing/2014/main" id="{AE146852-CFF5-409F-A632-5D0A4162013C}"/>
              </a:ext>
            </a:extLst>
          </p:cNvPr>
          <p:cNvSpPr txBox="1">
            <a:spLocks/>
          </p:cNvSpPr>
          <p:nvPr userDrawn="1"/>
        </p:nvSpPr>
        <p:spPr>
          <a:xfrm>
            <a:off x="14471531" y="9627044"/>
            <a:ext cx="1813560" cy="547159"/>
          </a:xfrm>
          <a:prstGeom prst="rect">
            <a:avLst/>
          </a:prstGeom>
        </p:spPr>
        <p:txBody>
          <a:bodyPr/>
          <a:lstStyle>
            <a:defPPr>
              <a:defRPr lang="en-US"/>
            </a:defPPr>
            <a:lvl1pPr algn="l" rtl="0" eaLnBrk="0" fontAlgn="base" hangingPunct="0">
              <a:spcBef>
                <a:spcPct val="0"/>
              </a:spcBef>
              <a:spcAft>
                <a:spcPct val="0"/>
              </a:spcAft>
              <a:defRPr sz="1200"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14FB175A-C847-EF46-B2E3-7664547A9ACC}" type="slidenum">
              <a:rPr lang="en-US" sz="1000" smtClean="0"/>
              <a:t>‹#›</a:t>
            </a:fld>
            <a:r>
              <a:rPr lang="en-US" sz="1000" dirty="0"/>
              <a:t> </a:t>
            </a:r>
          </a:p>
        </p:txBody>
      </p:sp>
      <p:pic>
        <p:nvPicPr>
          <p:cNvPr id="10" name="Picture 9" descr="Graphical user interface, text, application&#10;&#10;Description automatically generated">
            <a:extLst>
              <a:ext uri="{FF2B5EF4-FFF2-40B4-BE49-F238E27FC236}">
                <a16:creationId xmlns:a16="http://schemas.microsoft.com/office/drawing/2014/main" id="{BBF968F7-71C1-4CAB-9B87-A5C5F5120772}"/>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6447336" y="8693206"/>
            <a:ext cx="2957921" cy="1365194"/>
          </a:xfrm>
          <a:prstGeom prst="rect">
            <a:avLst/>
          </a:prstGeom>
        </p:spPr>
      </p:pic>
    </p:spTree>
    <p:extLst>
      <p:ext uri="{BB962C8B-B14F-4D97-AF65-F5344CB8AC3E}">
        <p14:creationId xmlns:p14="http://schemas.microsoft.com/office/powerpoint/2010/main" val="16205687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1341150" rtl="0" eaLnBrk="1" latinLnBrk="0" hangingPunct="1">
        <a:lnSpc>
          <a:spcPct val="90000"/>
        </a:lnSpc>
        <a:spcBef>
          <a:spcPct val="0"/>
        </a:spcBef>
        <a:buNone/>
        <a:defRPr sz="6453"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4107"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352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2933"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C8A529C-86E6-4C82-A578-178C9398C31D}"/>
              </a:ext>
            </a:extLst>
          </p:cNvPr>
          <p:cNvSpPr>
            <a:spLocks noGrp="1"/>
          </p:cNvSpPr>
          <p:nvPr>
            <p:ph type="title"/>
          </p:nvPr>
        </p:nvSpPr>
        <p:spPr/>
        <p:txBody>
          <a:bodyPr/>
          <a:lstStyle/>
          <a:p>
            <a:r>
              <a:rPr lang="en-US" dirty="0"/>
              <a:t>Tools </a:t>
            </a:r>
            <a:r>
              <a:rPr lang="en-US"/>
              <a:t>for Creating the VSM</a:t>
            </a:r>
          </a:p>
        </p:txBody>
      </p:sp>
      <p:sp>
        <p:nvSpPr>
          <p:cNvPr id="5" name="Content Placeholder 4">
            <a:extLst>
              <a:ext uri="{FF2B5EF4-FFF2-40B4-BE49-F238E27FC236}">
                <a16:creationId xmlns:a16="http://schemas.microsoft.com/office/drawing/2014/main" id="{A2AD8DE1-5E6C-4D3C-AC86-7F66C322C1FF}"/>
              </a:ext>
            </a:extLst>
          </p:cNvPr>
          <p:cNvSpPr>
            <a:spLocks noGrp="1"/>
          </p:cNvSpPr>
          <p:nvPr>
            <p:ph idx="1"/>
          </p:nvPr>
        </p:nvSpPr>
        <p:spPr/>
        <p:txBody>
          <a:bodyPr>
            <a:normAutofit fontScale="55000" lnSpcReduction="20000"/>
          </a:bodyPr>
          <a:lstStyle/>
          <a:p>
            <a:pPr>
              <a:lnSpc>
                <a:spcPct val="120000"/>
              </a:lnSpc>
            </a:pPr>
            <a:r>
              <a:rPr lang="en-US" dirty="0"/>
              <a:t>Creating a Value Stream Map by hand-drawing the map is really the best option--there are no fees associated with using a pencil and piece of paper.  I recommend using an 11" x 17" size sheet of paper.  To share your hand-drawn map, take a photo and share the photo with your colleagues and/or instructor.</a:t>
            </a:r>
          </a:p>
          <a:p>
            <a:pPr>
              <a:lnSpc>
                <a:spcPct val="120000"/>
              </a:lnSpc>
            </a:pPr>
            <a:r>
              <a:rPr lang="en-US" dirty="0"/>
              <a:t>If you must have a computerized version, there are any number of programs for building a Value Stream Maps on line; however, many of them can be pricey.  Visio is the Microsoft mapping application that many businesses use as it is often available with the Microsoft office suite.  However, for personal users, Visio can only be accessed if it is installed as an option for a monthly fee.  You can create maps using word processing software or spread sheets, but you need to be proficient with those applications or the effort can be frustrating.  Microsoft Power point and similar presentation or publishing applications are the easiest for crafting a map, in my opinion.  </a:t>
            </a:r>
          </a:p>
          <a:p>
            <a:pPr>
              <a:lnSpc>
                <a:spcPct val="120000"/>
              </a:lnSpc>
            </a:pPr>
            <a:r>
              <a:rPr lang="en-US" dirty="0"/>
              <a:t>I have included for your use a Power Point slide with the most common VSM shapes already created for you.  You can copy and paste if you need more of a certain shape, or resize as needed.  Recognize, this is not what Power Point was created to do, so you may have to do some tweaking to make it work.  The slide has been created as an 11" x 17" slide so some adjustments may need to be made if you are printing the map.</a:t>
            </a:r>
          </a:p>
        </p:txBody>
      </p:sp>
    </p:spTree>
    <p:extLst>
      <p:ext uri="{BB962C8B-B14F-4D97-AF65-F5344CB8AC3E}">
        <p14:creationId xmlns:p14="http://schemas.microsoft.com/office/powerpoint/2010/main" val="1397581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B345F210-8BBE-4E17-BC33-86159F5A5D0E}"/>
              </a:ext>
            </a:extLst>
          </p:cNvPr>
          <p:cNvGrpSpPr/>
          <p:nvPr/>
        </p:nvGrpSpPr>
        <p:grpSpPr>
          <a:xfrm>
            <a:off x="4236305" y="4134808"/>
            <a:ext cx="1018305" cy="894392"/>
            <a:chOff x="1574156" y="1007559"/>
            <a:chExt cx="1018305" cy="894392"/>
          </a:xfrm>
        </p:grpSpPr>
        <p:sp>
          <p:nvSpPr>
            <p:cNvPr id="10" name="Rectangle 9">
              <a:extLst>
                <a:ext uri="{FF2B5EF4-FFF2-40B4-BE49-F238E27FC236}">
                  <a16:creationId xmlns:a16="http://schemas.microsoft.com/office/drawing/2014/main" id="{901B72C6-95F5-43CC-B983-09FE54EA44AC}"/>
                </a:ext>
              </a:extLst>
            </p:cNvPr>
            <p:cNvSpPr/>
            <p:nvPr/>
          </p:nvSpPr>
          <p:spPr>
            <a:xfrm>
              <a:off x="1574156" y="1007559"/>
              <a:ext cx="1018305" cy="24516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1B8ADA1-E114-455D-B298-3AAB705B0D81}"/>
                </a:ext>
              </a:extLst>
            </p:cNvPr>
            <p:cNvSpPr/>
            <p:nvPr/>
          </p:nvSpPr>
          <p:spPr>
            <a:xfrm>
              <a:off x="1575816" y="1252726"/>
              <a:ext cx="1014984" cy="649225"/>
            </a:xfrm>
            <a:prstGeom prst="rect">
              <a:avLst/>
            </a:prstGeom>
            <a:solidFill>
              <a:srgbClr val="FBFBF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a:extLst>
              <a:ext uri="{FF2B5EF4-FFF2-40B4-BE49-F238E27FC236}">
                <a16:creationId xmlns:a16="http://schemas.microsoft.com/office/drawing/2014/main" id="{0C5A203A-0718-46E0-A15F-2367126CD86C}"/>
              </a:ext>
            </a:extLst>
          </p:cNvPr>
          <p:cNvGrpSpPr/>
          <p:nvPr/>
        </p:nvGrpSpPr>
        <p:grpSpPr>
          <a:xfrm>
            <a:off x="5751437" y="4134808"/>
            <a:ext cx="1018305" cy="894392"/>
            <a:chOff x="1574156" y="1007559"/>
            <a:chExt cx="1018305" cy="894392"/>
          </a:xfrm>
        </p:grpSpPr>
        <p:sp>
          <p:nvSpPr>
            <p:cNvPr id="14" name="Rectangle 13">
              <a:extLst>
                <a:ext uri="{FF2B5EF4-FFF2-40B4-BE49-F238E27FC236}">
                  <a16:creationId xmlns:a16="http://schemas.microsoft.com/office/drawing/2014/main" id="{3452A24B-3B20-42CB-9B9D-FA24FB970CA7}"/>
                </a:ext>
              </a:extLst>
            </p:cNvPr>
            <p:cNvSpPr/>
            <p:nvPr/>
          </p:nvSpPr>
          <p:spPr>
            <a:xfrm>
              <a:off x="1574156" y="1007559"/>
              <a:ext cx="1018305" cy="24516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36C82D9-9C1F-4AE9-BB22-1FC2FE95428A}"/>
                </a:ext>
              </a:extLst>
            </p:cNvPr>
            <p:cNvSpPr/>
            <p:nvPr/>
          </p:nvSpPr>
          <p:spPr>
            <a:xfrm>
              <a:off x="1575816" y="1252726"/>
              <a:ext cx="1014984" cy="649225"/>
            </a:xfrm>
            <a:prstGeom prst="rect">
              <a:avLst/>
            </a:prstGeom>
            <a:solidFill>
              <a:srgbClr val="FBFBF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a:extLst>
              <a:ext uri="{FF2B5EF4-FFF2-40B4-BE49-F238E27FC236}">
                <a16:creationId xmlns:a16="http://schemas.microsoft.com/office/drawing/2014/main" id="{DEE9E9C1-4757-4D9D-8F71-511268D7D0F9}"/>
              </a:ext>
            </a:extLst>
          </p:cNvPr>
          <p:cNvGrpSpPr/>
          <p:nvPr/>
        </p:nvGrpSpPr>
        <p:grpSpPr>
          <a:xfrm>
            <a:off x="7263248" y="4134808"/>
            <a:ext cx="1018305" cy="894392"/>
            <a:chOff x="1574156" y="1007559"/>
            <a:chExt cx="1018305" cy="894392"/>
          </a:xfrm>
        </p:grpSpPr>
        <p:sp>
          <p:nvSpPr>
            <p:cNvPr id="17" name="Rectangle 16">
              <a:extLst>
                <a:ext uri="{FF2B5EF4-FFF2-40B4-BE49-F238E27FC236}">
                  <a16:creationId xmlns:a16="http://schemas.microsoft.com/office/drawing/2014/main" id="{B6C73801-B0D6-4355-B763-1498E8AEECEE}"/>
                </a:ext>
              </a:extLst>
            </p:cNvPr>
            <p:cNvSpPr/>
            <p:nvPr/>
          </p:nvSpPr>
          <p:spPr>
            <a:xfrm>
              <a:off x="1574156" y="1007559"/>
              <a:ext cx="1018305" cy="24516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F8D9DD4-7FD8-46E5-AE66-D7C8B9615528}"/>
                </a:ext>
              </a:extLst>
            </p:cNvPr>
            <p:cNvSpPr/>
            <p:nvPr/>
          </p:nvSpPr>
          <p:spPr>
            <a:xfrm>
              <a:off x="1575816" y="1252726"/>
              <a:ext cx="1014984" cy="649225"/>
            </a:xfrm>
            <a:prstGeom prst="rect">
              <a:avLst/>
            </a:prstGeom>
            <a:solidFill>
              <a:srgbClr val="FBFBF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 name="Group 18">
            <a:extLst>
              <a:ext uri="{FF2B5EF4-FFF2-40B4-BE49-F238E27FC236}">
                <a16:creationId xmlns:a16="http://schemas.microsoft.com/office/drawing/2014/main" id="{7C8A3DE3-B669-43C7-A9B8-A58574AF9929}"/>
              </a:ext>
            </a:extLst>
          </p:cNvPr>
          <p:cNvGrpSpPr/>
          <p:nvPr/>
        </p:nvGrpSpPr>
        <p:grpSpPr>
          <a:xfrm>
            <a:off x="8775058" y="4134808"/>
            <a:ext cx="1018305" cy="894392"/>
            <a:chOff x="1574156" y="1007559"/>
            <a:chExt cx="1018305" cy="894392"/>
          </a:xfrm>
        </p:grpSpPr>
        <p:sp>
          <p:nvSpPr>
            <p:cNvPr id="20" name="Rectangle 19">
              <a:extLst>
                <a:ext uri="{FF2B5EF4-FFF2-40B4-BE49-F238E27FC236}">
                  <a16:creationId xmlns:a16="http://schemas.microsoft.com/office/drawing/2014/main" id="{6F2EC56E-E8BD-44CC-A251-9EBD042E0164}"/>
                </a:ext>
              </a:extLst>
            </p:cNvPr>
            <p:cNvSpPr/>
            <p:nvPr/>
          </p:nvSpPr>
          <p:spPr>
            <a:xfrm>
              <a:off x="1574156" y="1007559"/>
              <a:ext cx="1018305" cy="24516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473715B8-4D45-4069-B415-811A741D5B6F}"/>
                </a:ext>
              </a:extLst>
            </p:cNvPr>
            <p:cNvSpPr/>
            <p:nvPr/>
          </p:nvSpPr>
          <p:spPr>
            <a:xfrm>
              <a:off x="1575816" y="1252726"/>
              <a:ext cx="1014984" cy="649225"/>
            </a:xfrm>
            <a:prstGeom prst="rect">
              <a:avLst/>
            </a:prstGeom>
            <a:solidFill>
              <a:srgbClr val="FBFBF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 name="Group 21">
            <a:extLst>
              <a:ext uri="{FF2B5EF4-FFF2-40B4-BE49-F238E27FC236}">
                <a16:creationId xmlns:a16="http://schemas.microsoft.com/office/drawing/2014/main" id="{326281D1-631E-4603-8EAF-8FBC68C0536C}"/>
              </a:ext>
            </a:extLst>
          </p:cNvPr>
          <p:cNvGrpSpPr/>
          <p:nvPr/>
        </p:nvGrpSpPr>
        <p:grpSpPr>
          <a:xfrm>
            <a:off x="10288532" y="4134808"/>
            <a:ext cx="1018305" cy="894392"/>
            <a:chOff x="1574156" y="1007559"/>
            <a:chExt cx="1018305" cy="894392"/>
          </a:xfrm>
        </p:grpSpPr>
        <p:sp>
          <p:nvSpPr>
            <p:cNvPr id="23" name="Rectangle 22">
              <a:extLst>
                <a:ext uri="{FF2B5EF4-FFF2-40B4-BE49-F238E27FC236}">
                  <a16:creationId xmlns:a16="http://schemas.microsoft.com/office/drawing/2014/main" id="{11B16497-73AB-4A89-A049-97300EB86BFC}"/>
                </a:ext>
              </a:extLst>
            </p:cNvPr>
            <p:cNvSpPr/>
            <p:nvPr/>
          </p:nvSpPr>
          <p:spPr>
            <a:xfrm>
              <a:off x="1574156" y="1007559"/>
              <a:ext cx="1018305" cy="24516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2822F1CF-CE17-4364-BDFE-092EDFCDF67A}"/>
                </a:ext>
              </a:extLst>
            </p:cNvPr>
            <p:cNvSpPr/>
            <p:nvPr/>
          </p:nvSpPr>
          <p:spPr>
            <a:xfrm>
              <a:off x="1575816" y="1252726"/>
              <a:ext cx="1014984" cy="649225"/>
            </a:xfrm>
            <a:prstGeom prst="rect">
              <a:avLst/>
            </a:prstGeom>
            <a:solidFill>
              <a:srgbClr val="FBFBF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7" name="Straight Arrow Connector 26">
            <a:extLst>
              <a:ext uri="{FF2B5EF4-FFF2-40B4-BE49-F238E27FC236}">
                <a16:creationId xmlns:a16="http://schemas.microsoft.com/office/drawing/2014/main" id="{E5403778-C093-45CF-8F39-A8E1A8B976AE}"/>
              </a:ext>
            </a:extLst>
          </p:cNvPr>
          <p:cNvCxnSpPr/>
          <p:nvPr/>
        </p:nvCxnSpPr>
        <p:spPr>
          <a:xfrm>
            <a:off x="1976753" y="7193691"/>
            <a:ext cx="495165" cy="0"/>
          </a:xfrm>
          <a:prstGeom prst="straightConnector1">
            <a:avLst/>
          </a:prstGeom>
          <a:ln w="34925">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grpSp>
        <p:nvGrpSpPr>
          <p:cNvPr id="31" name="Group 30">
            <a:extLst>
              <a:ext uri="{FF2B5EF4-FFF2-40B4-BE49-F238E27FC236}">
                <a16:creationId xmlns:a16="http://schemas.microsoft.com/office/drawing/2014/main" id="{3B8A7D85-313D-43F8-8458-E0AC84741EAF}"/>
              </a:ext>
            </a:extLst>
          </p:cNvPr>
          <p:cNvGrpSpPr/>
          <p:nvPr/>
        </p:nvGrpSpPr>
        <p:grpSpPr>
          <a:xfrm>
            <a:off x="1993676" y="6339520"/>
            <a:ext cx="230659" cy="245168"/>
            <a:chOff x="568411" y="1993557"/>
            <a:chExt cx="568411" cy="568411"/>
          </a:xfrm>
        </p:grpSpPr>
        <p:sp>
          <p:nvSpPr>
            <p:cNvPr id="30" name="Partial Circle 29">
              <a:extLst>
                <a:ext uri="{FF2B5EF4-FFF2-40B4-BE49-F238E27FC236}">
                  <a16:creationId xmlns:a16="http://schemas.microsoft.com/office/drawing/2014/main" id="{B8373685-6678-4DD8-8C94-853DE9FF8019}"/>
                </a:ext>
              </a:extLst>
            </p:cNvPr>
            <p:cNvSpPr/>
            <p:nvPr/>
          </p:nvSpPr>
          <p:spPr>
            <a:xfrm>
              <a:off x="568411" y="1993557"/>
              <a:ext cx="568411" cy="568411"/>
            </a:xfrm>
            <a:prstGeom prst="pie">
              <a:avLst>
                <a:gd name="adj1" fmla="val 0"/>
                <a:gd name="adj2" fmla="val 10752261"/>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9" name="Oval 28">
              <a:extLst>
                <a:ext uri="{FF2B5EF4-FFF2-40B4-BE49-F238E27FC236}">
                  <a16:creationId xmlns:a16="http://schemas.microsoft.com/office/drawing/2014/main" id="{0E750D89-6DA4-4ADA-BD80-CD3FFE29BDD3}"/>
                </a:ext>
              </a:extLst>
            </p:cNvPr>
            <p:cNvSpPr/>
            <p:nvPr/>
          </p:nvSpPr>
          <p:spPr>
            <a:xfrm>
              <a:off x="713604" y="2138750"/>
              <a:ext cx="278023" cy="27802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4" name="Group 43">
            <a:extLst>
              <a:ext uri="{FF2B5EF4-FFF2-40B4-BE49-F238E27FC236}">
                <a16:creationId xmlns:a16="http://schemas.microsoft.com/office/drawing/2014/main" id="{03A0C086-D8D7-4B4B-A2CE-E3969979B27A}"/>
              </a:ext>
            </a:extLst>
          </p:cNvPr>
          <p:cNvGrpSpPr/>
          <p:nvPr/>
        </p:nvGrpSpPr>
        <p:grpSpPr>
          <a:xfrm>
            <a:off x="1976753" y="6685005"/>
            <a:ext cx="495165" cy="308052"/>
            <a:chOff x="1049995" y="3429000"/>
            <a:chExt cx="495165" cy="308052"/>
          </a:xfrm>
        </p:grpSpPr>
        <p:sp>
          <p:nvSpPr>
            <p:cNvPr id="25" name="Arrow: Right 24">
              <a:extLst>
                <a:ext uri="{FF2B5EF4-FFF2-40B4-BE49-F238E27FC236}">
                  <a16:creationId xmlns:a16="http://schemas.microsoft.com/office/drawing/2014/main" id="{D7F347A0-77C0-4CDD-983C-96C7432F9F8C}"/>
                </a:ext>
              </a:extLst>
            </p:cNvPr>
            <p:cNvSpPr/>
            <p:nvPr/>
          </p:nvSpPr>
          <p:spPr>
            <a:xfrm>
              <a:off x="1049995" y="3429000"/>
              <a:ext cx="495165" cy="308052"/>
            </a:xfrm>
            <a:prstGeom prst="rightArrow">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DA1A4736-9D65-4F62-85FC-6EADEEE2BB86}"/>
                </a:ext>
              </a:extLst>
            </p:cNvPr>
            <p:cNvSpPr/>
            <p:nvPr/>
          </p:nvSpPr>
          <p:spPr>
            <a:xfrm>
              <a:off x="1100138" y="3511742"/>
              <a:ext cx="66675" cy="14763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8471EE28-AE2C-40E3-B455-9A785667F839}"/>
                </a:ext>
              </a:extLst>
            </p:cNvPr>
            <p:cNvSpPr/>
            <p:nvPr/>
          </p:nvSpPr>
          <p:spPr>
            <a:xfrm>
              <a:off x="1214369" y="3511742"/>
              <a:ext cx="66675" cy="14763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6F3009A0-1E16-45F9-B811-F1EA3E4F0BD2}"/>
                </a:ext>
              </a:extLst>
            </p:cNvPr>
            <p:cNvSpPr/>
            <p:nvPr/>
          </p:nvSpPr>
          <p:spPr>
            <a:xfrm>
              <a:off x="1328600" y="3511742"/>
              <a:ext cx="66675" cy="14763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5" name="Group 54">
            <a:extLst>
              <a:ext uri="{FF2B5EF4-FFF2-40B4-BE49-F238E27FC236}">
                <a16:creationId xmlns:a16="http://schemas.microsoft.com/office/drawing/2014/main" id="{FC1B1E36-21CC-4209-9044-C3717A14B662}"/>
              </a:ext>
            </a:extLst>
          </p:cNvPr>
          <p:cNvGrpSpPr/>
          <p:nvPr/>
        </p:nvGrpSpPr>
        <p:grpSpPr>
          <a:xfrm>
            <a:off x="2255358" y="2752430"/>
            <a:ext cx="1598141" cy="1219178"/>
            <a:chOff x="609600" y="403654"/>
            <a:chExt cx="1598141" cy="1219178"/>
          </a:xfrm>
        </p:grpSpPr>
        <p:sp>
          <p:nvSpPr>
            <p:cNvPr id="50" name="Rectangle 49">
              <a:extLst>
                <a:ext uri="{FF2B5EF4-FFF2-40B4-BE49-F238E27FC236}">
                  <a16:creationId xmlns:a16="http://schemas.microsoft.com/office/drawing/2014/main" id="{95485524-4A46-4E93-A903-8C4C71D4341F}"/>
                </a:ext>
              </a:extLst>
            </p:cNvPr>
            <p:cNvSpPr/>
            <p:nvPr/>
          </p:nvSpPr>
          <p:spPr>
            <a:xfrm>
              <a:off x="609600" y="683741"/>
              <a:ext cx="1598141" cy="9390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Freeform: Shape 53">
              <a:extLst>
                <a:ext uri="{FF2B5EF4-FFF2-40B4-BE49-F238E27FC236}">
                  <a16:creationId xmlns:a16="http://schemas.microsoft.com/office/drawing/2014/main" id="{CD522A36-5921-4225-8D62-B2E8D3FDB842}"/>
                </a:ext>
              </a:extLst>
            </p:cNvPr>
            <p:cNvSpPr/>
            <p:nvPr/>
          </p:nvSpPr>
          <p:spPr>
            <a:xfrm>
              <a:off x="653261" y="403654"/>
              <a:ext cx="1554480" cy="280087"/>
            </a:xfrm>
            <a:custGeom>
              <a:avLst/>
              <a:gdLst>
                <a:gd name="connsiteX0" fmla="*/ 0 w 1598141"/>
                <a:gd name="connsiteY0" fmla="*/ 263611 h 280087"/>
                <a:gd name="connsiteX1" fmla="*/ 494270 w 1598141"/>
                <a:gd name="connsiteY1" fmla="*/ 8238 h 280087"/>
                <a:gd name="connsiteX2" fmla="*/ 502508 w 1598141"/>
                <a:gd name="connsiteY2" fmla="*/ 271849 h 280087"/>
                <a:gd name="connsiteX3" fmla="*/ 1029730 w 1598141"/>
                <a:gd name="connsiteY3" fmla="*/ 0 h 280087"/>
                <a:gd name="connsiteX4" fmla="*/ 1029730 w 1598141"/>
                <a:gd name="connsiteY4" fmla="*/ 280087 h 280087"/>
                <a:gd name="connsiteX5" fmla="*/ 1598141 w 1598141"/>
                <a:gd name="connsiteY5" fmla="*/ 41189 h 280087"/>
                <a:gd name="connsiteX6" fmla="*/ 1598141 w 1598141"/>
                <a:gd name="connsiteY6" fmla="*/ 271849 h 280087"/>
                <a:gd name="connsiteX7" fmla="*/ 0 w 1598141"/>
                <a:gd name="connsiteY7" fmla="*/ 263611 h 280087"/>
                <a:gd name="connsiteX0" fmla="*/ 0 w 1598141"/>
                <a:gd name="connsiteY0" fmla="*/ 263611 h 280087"/>
                <a:gd name="connsiteX1" fmla="*/ 494270 w 1598141"/>
                <a:gd name="connsiteY1" fmla="*/ 8238 h 280087"/>
                <a:gd name="connsiteX2" fmla="*/ 502508 w 1598141"/>
                <a:gd name="connsiteY2" fmla="*/ 271849 h 280087"/>
                <a:gd name="connsiteX3" fmla="*/ 1029730 w 1598141"/>
                <a:gd name="connsiteY3" fmla="*/ 0 h 280087"/>
                <a:gd name="connsiteX4" fmla="*/ 1029730 w 1598141"/>
                <a:gd name="connsiteY4" fmla="*/ 280087 h 280087"/>
                <a:gd name="connsiteX5" fmla="*/ 1598141 w 1598141"/>
                <a:gd name="connsiteY5" fmla="*/ 8237 h 280087"/>
                <a:gd name="connsiteX6" fmla="*/ 1598141 w 1598141"/>
                <a:gd name="connsiteY6" fmla="*/ 271849 h 280087"/>
                <a:gd name="connsiteX7" fmla="*/ 0 w 1598141"/>
                <a:gd name="connsiteY7" fmla="*/ 263611 h 2800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98141" h="280087">
                  <a:moveTo>
                    <a:pt x="0" y="263611"/>
                  </a:moveTo>
                  <a:lnTo>
                    <a:pt x="494270" y="8238"/>
                  </a:lnTo>
                  <a:lnTo>
                    <a:pt x="502508" y="271849"/>
                  </a:lnTo>
                  <a:lnTo>
                    <a:pt x="1029730" y="0"/>
                  </a:lnTo>
                  <a:lnTo>
                    <a:pt x="1029730" y="280087"/>
                  </a:lnTo>
                  <a:lnTo>
                    <a:pt x="1598141" y="8237"/>
                  </a:lnTo>
                  <a:lnTo>
                    <a:pt x="1598141" y="271849"/>
                  </a:lnTo>
                  <a:lnTo>
                    <a:pt x="0" y="263611"/>
                  </a:lnTo>
                  <a:close/>
                </a:path>
              </a:pathLst>
            </a:cu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6" name="Group 55">
            <a:extLst>
              <a:ext uri="{FF2B5EF4-FFF2-40B4-BE49-F238E27FC236}">
                <a16:creationId xmlns:a16="http://schemas.microsoft.com/office/drawing/2014/main" id="{211EBDFE-F715-4A86-91E2-C01F15A67338}"/>
              </a:ext>
            </a:extLst>
          </p:cNvPr>
          <p:cNvGrpSpPr/>
          <p:nvPr/>
        </p:nvGrpSpPr>
        <p:grpSpPr>
          <a:xfrm>
            <a:off x="11815369" y="2752430"/>
            <a:ext cx="1598141" cy="1219178"/>
            <a:chOff x="609600" y="403654"/>
            <a:chExt cx="1598141" cy="1219178"/>
          </a:xfrm>
        </p:grpSpPr>
        <p:sp>
          <p:nvSpPr>
            <p:cNvPr id="57" name="Rectangle 56">
              <a:extLst>
                <a:ext uri="{FF2B5EF4-FFF2-40B4-BE49-F238E27FC236}">
                  <a16:creationId xmlns:a16="http://schemas.microsoft.com/office/drawing/2014/main" id="{6DF2954F-126F-49A1-8083-9EC0DBE47359}"/>
                </a:ext>
              </a:extLst>
            </p:cNvPr>
            <p:cNvSpPr/>
            <p:nvPr/>
          </p:nvSpPr>
          <p:spPr>
            <a:xfrm>
              <a:off x="609600" y="683741"/>
              <a:ext cx="1598141" cy="9390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Shape 57">
              <a:extLst>
                <a:ext uri="{FF2B5EF4-FFF2-40B4-BE49-F238E27FC236}">
                  <a16:creationId xmlns:a16="http://schemas.microsoft.com/office/drawing/2014/main" id="{9A53E112-AF4A-4432-B8CE-1469A640DC95}"/>
                </a:ext>
              </a:extLst>
            </p:cNvPr>
            <p:cNvSpPr/>
            <p:nvPr/>
          </p:nvSpPr>
          <p:spPr>
            <a:xfrm>
              <a:off x="653261" y="403654"/>
              <a:ext cx="1554480" cy="280087"/>
            </a:xfrm>
            <a:custGeom>
              <a:avLst/>
              <a:gdLst>
                <a:gd name="connsiteX0" fmla="*/ 0 w 1598141"/>
                <a:gd name="connsiteY0" fmla="*/ 263611 h 280087"/>
                <a:gd name="connsiteX1" fmla="*/ 494270 w 1598141"/>
                <a:gd name="connsiteY1" fmla="*/ 8238 h 280087"/>
                <a:gd name="connsiteX2" fmla="*/ 502508 w 1598141"/>
                <a:gd name="connsiteY2" fmla="*/ 271849 h 280087"/>
                <a:gd name="connsiteX3" fmla="*/ 1029730 w 1598141"/>
                <a:gd name="connsiteY3" fmla="*/ 0 h 280087"/>
                <a:gd name="connsiteX4" fmla="*/ 1029730 w 1598141"/>
                <a:gd name="connsiteY4" fmla="*/ 280087 h 280087"/>
                <a:gd name="connsiteX5" fmla="*/ 1598141 w 1598141"/>
                <a:gd name="connsiteY5" fmla="*/ 41189 h 280087"/>
                <a:gd name="connsiteX6" fmla="*/ 1598141 w 1598141"/>
                <a:gd name="connsiteY6" fmla="*/ 271849 h 280087"/>
                <a:gd name="connsiteX7" fmla="*/ 0 w 1598141"/>
                <a:gd name="connsiteY7" fmla="*/ 263611 h 280087"/>
                <a:gd name="connsiteX0" fmla="*/ 0 w 1598141"/>
                <a:gd name="connsiteY0" fmla="*/ 263611 h 280087"/>
                <a:gd name="connsiteX1" fmla="*/ 494270 w 1598141"/>
                <a:gd name="connsiteY1" fmla="*/ 8238 h 280087"/>
                <a:gd name="connsiteX2" fmla="*/ 502508 w 1598141"/>
                <a:gd name="connsiteY2" fmla="*/ 271849 h 280087"/>
                <a:gd name="connsiteX3" fmla="*/ 1029730 w 1598141"/>
                <a:gd name="connsiteY3" fmla="*/ 0 h 280087"/>
                <a:gd name="connsiteX4" fmla="*/ 1029730 w 1598141"/>
                <a:gd name="connsiteY4" fmla="*/ 280087 h 280087"/>
                <a:gd name="connsiteX5" fmla="*/ 1598141 w 1598141"/>
                <a:gd name="connsiteY5" fmla="*/ 8237 h 280087"/>
                <a:gd name="connsiteX6" fmla="*/ 1598141 w 1598141"/>
                <a:gd name="connsiteY6" fmla="*/ 271849 h 280087"/>
                <a:gd name="connsiteX7" fmla="*/ 0 w 1598141"/>
                <a:gd name="connsiteY7" fmla="*/ 263611 h 2800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98141" h="280087">
                  <a:moveTo>
                    <a:pt x="0" y="263611"/>
                  </a:moveTo>
                  <a:lnTo>
                    <a:pt x="494270" y="8238"/>
                  </a:lnTo>
                  <a:lnTo>
                    <a:pt x="502508" y="271849"/>
                  </a:lnTo>
                  <a:lnTo>
                    <a:pt x="1029730" y="0"/>
                  </a:lnTo>
                  <a:lnTo>
                    <a:pt x="1029730" y="280087"/>
                  </a:lnTo>
                  <a:lnTo>
                    <a:pt x="1598141" y="8237"/>
                  </a:lnTo>
                  <a:lnTo>
                    <a:pt x="1598141" y="271849"/>
                  </a:lnTo>
                  <a:lnTo>
                    <a:pt x="0" y="263611"/>
                  </a:lnTo>
                  <a:close/>
                </a:path>
              </a:pathLst>
            </a:cu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9" name="Arrow: Down 58">
            <a:extLst>
              <a:ext uri="{FF2B5EF4-FFF2-40B4-BE49-F238E27FC236}">
                <a16:creationId xmlns:a16="http://schemas.microsoft.com/office/drawing/2014/main" id="{1D9269E2-ADD5-4B02-BDB9-98035D888057}"/>
              </a:ext>
            </a:extLst>
          </p:cNvPr>
          <p:cNvSpPr/>
          <p:nvPr/>
        </p:nvSpPr>
        <p:spPr>
          <a:xfrm rot="18102440">
            <a:off x="3458596" y="3836198"/>
            <a:ext cx="359527" cy="12155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Arrow: Down 59">
            <a:extLst>
              <a:ext uri="{FF2B5EF4-FFF2-40B4-BE49-F238E27FC236}">
                <a16:creationId xmlns:a16="http://schemas.microsoft.com/office/drawing/2014/main" id="{4458A612-72F2-4548-BF79-03FF6613E9CC}"/>
              </a:ext>
            </a:extLst>
          </p:cNvPr>
          <p:cNvSpPr/>
          <p:nvPr/>
        </p:nvSpPr>
        <p:spPr>
          <a:xfrm rot="3497560" flipV="1">
            <a:off x="11766437" y="3772194"/>
            <a:ext cx="359527" cy="12155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2" name="Graphic 61" descr="Truck">
            <a:extLst>
              <a:ext uri="{FF2B5EF4-FFF2-40B4-BE49-F238E27FC236}">
                <a16:creationId xmlns:a16="http://schemas.microsoft.com/office/drawing/2014/main" id="{BECBADAC-6AC9-4AA0-B29B-0EF79136B05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295801" y="4109050"/>
            <a:ext cx="669856" cy="669856"/>
          </a:xfrm>
          <a:prstGeom prst="rect">
            <a:avLst/>
          </a:prstGeom>
        </p:spPr>
      </p:pic>
      <p:pic>
        <p:nvPicPr>
          <p:cNvPr id="65" name="Graphic 64" descr="Run">
            <a:extLst>
              <a:ext uri="{FF2B5EF4-FFF2-40B4-BE49-F238E27FC236}">
                <a16:creationId xmlns:a16="http://schemas.microsoft.com/office/drawing/2014/main" id="{4C41F972-0353-4740-A611-EC8CACBE889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298545" y="4265203"/>
            <a:ext cx="357550" cy="357550"/>
          </a:xfrm>
          <a:prstGeom prst="rect">
            <a:avLst/>
          </a:prstGeom>
        </p:spPr>
      </p:pic>
      <p:pic>
        <p:nvPicPr>
          <p:cNvPr id="67" name="Graphic 66" descr="Walk">
            <a:extLst>
              <a:ext uri="{FF2B5EF4-FFF2-40B4-BE49-F238E27FC236}">
                <a16:creationId xmlns:a16="http://schemas.microsoft.com/office/drawing/2014/main" id="{BD8F5CEE-3A06-4013-9D1F-DF65289A9E3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822020" y="4265203"/>
            <a:ext cx="357550" cy="357550"/>
          </a:xfrm>
          <a:prstGeom prst="rect">
            <a:avLst/>
          </a:prstGeom>
        </p:spPr>
      </p:pic>
      <p:grpSp>
        <p:nvGrpSpPr>
          <p:cNvPr id="68" name="Group 67">
            <a:extLst>
              <a:ext uri="{FF2B5EF4-FFF2-40B4-BE49-F238E27FC236}">
                <a16:creationId xmlns:a16="http://schemas.microsoft.com/office/drawing/2014/main" id="{E8E41540-49C1-4545-AB5D-E52A7DDDEEC9}"/>
              </a:ext>
            </a:extLst>
          </p:cNvPr>
          <p:cNvGrpSpPr/>
          <p:nvPr/>
        </p:nvGrpSpPr>
        <p:grpSpPr>
          <a:xfrm>
            <a:off x="5122930" y="1867100"/>
            <a:ext cx="904875" cy="1515270"/>
            <a:chOff x="669669" y="4576457"/>
            <a:chExt cx="904875" cy="1515270"/>
          </a:xfrm>
        </p:grpSpPr>
        <p:pic>
          <p:nvPicPr>
            <p:cNvPr id="69" name="Picture 68">
              <a:extLst>
                <a:ext uri="{FF2B5EF4-FFF2-40B4-BE49-F238E27FC236}">
                  <a16:creationId xmlns:a16="http://schemas.microsoft.com/office/drawing/2014/main" id="{2383808A-EE09-4EBC-88BA-50713B7CB69A}"/>
                </a:ext>
              </a:extLst>
            </p:cNvPr>
            <p:cNvPicPr>
              <a:picLocks noChangeAspect="1"/>
            </p:cNvPicPr>
            <p:nvPr/>
          </p:nvPicPr>
          <p:blipFill>
            <a:blip r:embed="rId8"/>
            <a:stretch>
              <a:fillRect/>
            </a:stretch>
          </p:blipFill>
          <p:spPr>
            <a:xfrm>
              <a:off x="669669" y="4576457"/>
              <a:ext cx="904875" cy="495300"/>
            </a:xfrm>
            <a:prstGeom prst="rect">
              <a:avLst/>
            </a:prstGeom>
          </p:spPr>
        </p:pic>
        <p:sp>
          <p:nvSpPr>
            <p:cNvPr id="70" name="TextBox 69">
              <a:extLst>
                <a:ext uri="{FF2B5EF4-FFF2-40B4-BE49-F238E27FC236}">
                  <a16:creationId xmlns:a16="http://schemas.microsoft.com/office/drawing/2014/main" id="{E114921A-3106-43A2-B2E4-0A25CD6E6CE2}"/>
                </a:ext>
              </a:extLst>
            </p:cNvPr>
            <p:cNvSpPr txBox="1"/>
            <p:nvPr/>
          </p:nvSpPr>
          <p:spPr>
            <a:xfrm>
              <a:off x="693188" y="5254831"/>
              <a:ext cx="857836" cy="836896"/>
            </a:xfrm>
            <a:prstGeom prst="rect">
              <a:avLst/>
            </a:prstGeom>
            <a:noFill/>
          </p:spPr>
          <p:txBody>
            <a:bodyPr wrap="square" rtlCol="0">
              <a:spAutoFit/>
            </a:bodyPr>
            <a:lstStyle/>
            <a:p>
              <a:pPr algn="ctr"/>
              <a:r>
                <a:rPr lang="en-US" dirty="0"/>
                <a:t>Paper</a:t>
              </a:r>
            </a:p>
          </p:txBody>
        </p:sp>
      </p:grpSp>
      <p:grpSp>
        <p:nvGrpSpPr>
          <p:cNvPr id="71" name="Group 70">
            <a:extLst>
              <a:ext uri="{FF2B5EF4-FFF2-40B4-BE49-F238E27FC236}">
                <a16:creationId xmlns:a16="http://schemas.microsoft.com/office/drawing/2014/main" id="{8862D864-FCFB-4C11-A003-7923B21F144B}"/>
              </a:ext>
            </a:extLst>
          </p:cNvPr>
          <p:cNvGrpSpPr/>
          <p:nvPr/>
        </p:nvGrpSpPr>
        <p:grpSpPr>
          <a:xfrm>
            <a:off x="6149706" y="1786138"/>
            <a:ext cx="857222" cy="1596232"/>
            <a:chOff x="1599958" y="4495495"/>
            <a:chExt cx="857222" cy="1596232"/>
          </a:xfrm>
        </p:grpSpPr>
        <p:pic>
          <p:nvPicPr>
            <p:cNvPr id="72" name="Picture 71">
              <a:extLst>
                <a:ext uri="{FF2B5EF4-FFF2-40B4-BE49-F238E27FC236}">
                  <a16:creationId xmlns:a16="http://schemas.microsoft.com/office/drawing/2014/main" id="{9C45DA96-D69F-41A0-B632-5B0962081C8C}"/>
                </a:ext>
              </a:extLst>
            </p:cNvPr>
            <p:cNvPicPr>
              <a:picLocks noChangeAspect="1"/>
            </p:cNvPicPr>
            <p:nvPr/>
          </p:nvPicPr>
          <p:blipFill>
            <a:blip r:embed="rId9"/>
            <a:stretch>
              <a:fillRect/>
            </a:stretch>
          </p:blipFill>
          <p:spPr>
            <a:xfrm>
              <a:off x="1661857" y="4495495"/>
              <a:ext cx="733425" cy="657225"/>
            </a:xfrm>
            <a:prstGeom prst="rect">
              <a:avLst/>
            </a:prstGeom>
          </p:spPr>
        </p:pic>
        <p:sp>
          <p:nvSpPr>
            <p:cNvPr id="73" name="TextBox 72">
              <a:extLst>
                <a:ext uri="{FF2B5EF4-FFF2-40B4-BE49-F238E27FC236}">
                  <a16:creationId xmlns:a16="http://schemas.microsoft.com/office/drawing/2014/main" id="{BDF42AD8-BFD3-42A3-8185-FDF6C47607B8}"/>
                </a:ext>
              </a:extLst>
            </p:cNvPr>
            <p:cNvSpPr txBox="1"/>
            <p:nvPr/>
          </p:nvSpPr>
          <p:spPr>
            <a:xfrm>
              <a:off x="1599958" y="5254831"/>
              <a:ext cx="857222" cy="836896"/>
            </a:xfrm>
            <a:prstGeom prst="rect">
              <a:avLst/>
            </a:prstGeom>
            <a:noFill/>
          </p:spPr>
          <p:txBody>
            <a:bodyPr wrap="square" rtlCol="0">
              <a:spAutoFit/>
            </a:bodyPr>
            <a:lstStyle/>
            <a:p>
              <a:pPr algn="ctr"/>
              <a:r>
                <a:rPr lang="en-US" dirty="0"/>
                <a:t>Phone</a:t>
              </a:r>
            </a:p>
          </p:txBody>
        </p:sp>
      </p:grpSp>
      <p:grpSp>
        <p:nvGrpSpPr>
          <p:cNvPr id="74" name="Group 73">
            <a:extLst>
              <a:ext uri="{FF2B5EF4-FFF2-40B4-BE49-F238E27FC236}">
                <a16:creationId xmlns:a16="http://schemas.microsoft.com/office/drawing/2014/main" id="{F8D79A32-E5DC-48CE-9C86-DAD1F1D8B6E2}"/>
              </a:ext>
            </a:extLst>
          </p:cNvPr>
          <p:cNvGrpSpPr/>
          <p:nvPr/>
        </p:nvGrpSpPr>
        <p:grpSpPr>
          <a:xfrm>
            <a:off x="7103669" y="1955460"/>
            <a:ext cx="1320665" cy="1786111"/>
            <a:chOff x="2351759" y="4513955"/>
            <a:chExt cx="1320665" cy="1786111"/>
          </a:xfrm>
        </p:grpSpPr>
        <p:pic>
          <p:nvPicPr>
            <p:cNvPr id="75" name="Picture 74">
              <a:extLst>
                <a:ext uri="{FF2B5EF4-FFF2-40B4-BE49-F238E27FC236}">
                  <a16:creationId xmlns:a16="http://schemas.microsoft.com/office/drawing/2014/main" id="{63374174-55DD-44BA-98D5-2F99156431C4}"/>
                </a:ext>
              </a:extLst>
            </p:cNvPr>
            <p:cNvPicPr>
              <a:picLocks noChangeAspect="1"/>
            </p:cNvPicPr>
            <p:nvPr/>
          </p:nvPicPr>
          <p:blipFill>
            <a:blip r:embed="rId10"/>
            <a:stretch>
              <a:fillRect/>
            </a:stretch>
          </p:blipFill>
          <p:spPr>
            <a:xfrm>
              <a:off x="2719008" y="4513955"/>
              <a:ext cx="542925" cy="428625"/>
            </a:xfrm>
            <a:prstGeom prst="rect">
              <a:avLst/>
            </a:prstGeom>
          </p:spPr>
        </p:pic>
        <p:sp>
          <p:nvSpPr>
            <p:cNvPr id="76" name="TextBox 75">
              <a:extLst>
                <a:ext uri="{FF2B5EF4-FFF2-40B4-BE49-F238E27FC236}">
                  <a16:creationId xmlns:a16="http://schemas.microsoft.com/office/drawing/2014/main" id="{B7F554E3-2F6A-44F6-97AF-29475801143B}"/>
                </a:ext>
              </a:extLst>
            </p:cNvPr>
            <p:cNvSpPr txBox="1"/>
            <p:nvPr/>
          </p:nvSpPr>
          <p:spPr>
            <a:xfrm>
              <a:off x="2351759" y="5090889"/>
              <a:ext cx="1320665" cy="1209177"/>
            </a:xfrm>
            <a:prstGeom prst="rect">
              <a:avLst/>
            </a:prstGeom>
            <a:noFill/>
          </p:spPr>
          <p:txBody>
            <a:bodyPr wrap="square" rtlCol="0">
              <a:spAutoFit/>
            </a:bodyPr>
            <a:lstStyle/>
            <a:p>
              <a:pPr algn="ctr"/>
              <a:r>
                <a:rPr lang="en-US" dirty="0"/>
                <a:t>Information </a:t>
              </a:r>
            </a:p>
            <a:p>
              <a:pPr algn="ctr"/>
              <a:r>
                <a:rPr lang="en-US" dirty="0"/>
                <a:t>System</a:t>
              </a:r>
            </a:p>
          </p:txBody>
        </p:sp>
      </p:grpSp>
      <p:grpSp>
        <p:nvGrpSpPr>
          <p:cNvPr id="77" name="Group 76">
            <a:extLst>
              <a:ext uri="{FF2B5EF4-FFF2-40B4-BE49-F238E27FC236}">
                <a16:creationId xmlns:a16="http://schemas.microsoft.com/office/drawing/2014/main" id="{BBE1BAC5-A41F-48CC-B243-06E0D665E4F9}"/>
              </a:ext>
            </a:extLst>
          </p:cNvPr>
          <p:cNvGrpSpPr/>
          <p:nvPr/>
        </p:nvGrpSpPr>
        <p:grpSpPr>
          <a:xfrm>
            <a:off x="8372618" y="1848050"/>
            <a:ext cx="714375" cy="1534320"/>
            <a:chOff x="3467532" y="4557407"/>
            <a:chExt cx="714375" cy="1534320"/>
          </a:xfrm>
        </p:grpSpPr>
        <p:pic>
          <p:nvPicPr>
            <p:cNvPr id="78" name="Picture 77">
              <a:extLst>
                <a:ext uri="{FF2B5EF4-FFF2-40B4-BE49-F238E27FC236}">
                  <a16:creationId xmlns:a16="http://schemas.microsoft.com/office/drawing/2014/main" id="{B7CC6AD1-50E1-4CF6-A855-04D92AB9F385}"/>
                </a:ext>
              </a:extLst>
            </p:cNvPr>
            <p:cNvPicPr>
              <a:picLocks noChangeAspect="1"/>
            </p:cNvPicPr>
            <p:nvPr/>
          </p:nvPicPr>
          <p:blipFill>
            <a:blip r:embed="rId11"/>
            <a:stretch>
              <a:fillRect/>
            </a:stretch>
          </p:blipFill>
          <p:spPr>
            <a:xfrm>
              <a:off x="3467532" y="4557407"/>
              <a:ext cx="714375" cy="533400"/>
            </a:xfrm>
            <a:prstGeom prst="rect">
              <a:avLst/>
            </a:prstGeom>
          </p:spPr>
        </p:pic>
        <p:sp>
          <p:nvSpPr>
            <p:cNvPr id="79" name="TextBox 78">
              <a:extLst>
                <a:ext uri="{FF2B5EF4-FFF2-40B4-BE49-F238E27FC236}">
                  <a16:creationId xmlns:a16="http://schemas.microsoft.com/office/drawing/2014/main" id="{16CC8D4C-1C87-4B87-97C9-C270600E927E}"/>
                </a:ext>
              </a:extLst>
            </p:cNvPr>
            <p:cNvSpPr txBox="1"/>
            <p:nvPr/>
          </p:nvSpPr>
          <p:spPr>
            <a:xfrm>
              <a:off x="3528891" y="5254831"/>
              <a:ext cx="591656" cy="836896"/>
            </a:xfrm>
            <a:prstGeom prst="rect">
              <a:avLst/>
            </a:prstGeom>
            <a:noFill/>
          </p:spPr>
          <p:txBody>
            <a:bodyPr wrap="square" rtlCol="0">
              <a:spAutoFit/>
            </a:bodyPr>
            <a:lstStyle/>
            <a:p>
              <a:r>
                <a:rPr lang="en-US" dirty="0"/>
                <a:t>Fax</a:t>
              </a:r>
            </a:p>
          </p:txBody>
        </p:sp>
      </p:grpSp>
      <p:grpSp>
        <p:nvGrpSpPr>
          <p:cNvPr id="80" name="Group 79">
            <a:extLst>
              <a:ext uri="{FF2B5EF4-FFF2-40B4-BE49-F238E27FC236}">
                <a16:creationId xmlns:a16="http://schemas.microsoft.com/office/drawing/2014/main" id="{5B9CCF84-9B80-48C4-BB7B-611009DE7874}"/>
              </a:ext>
            </a:extLst>
          </p:cNvPr>
          <p:cNvGrpSpPr/>
          <p:nvPr/>
        </p:nvGrpSpPr>
        <p:grpSpPr>
          <a:xfrm>
            <a:off x="9142633" y="1833764"/>
            <a:ext cx="1446964" cy="1548607"/>
            <a:chOff x="4689373" y="4543120"/>
            <a:chExt cx="1446964" cy="1548607"/>
          </a:xfrm>
        </p:grpSpPr>
        <p:pic>
          <p:nvPicPr>
            <p:cNvPr id="81" name="Picture 80">
              <a:extLst>
                <a:ext uri="{FF2B5EF4-FFF2-40B4-BE49-F238E27FC236}">
                  <a16:creationId xmlns:a16="http://schemas.microsoft.com/office/drawing/2014/main" id="{A1D18F2C-489C-46E3-B894-BD5480784066}"/>
                </a:ext>
              </a:extLst>
            </p:cNvPr>
            <p:cNvPicPr>
              <a:picLocks noChangeAspect="1"/>
            </p:cNvPicPr>
            <p:nvPr/>
          </p:nvPicPr>
          <p:blipFill>
            <a:blip r:embed="rId12"/>
            <a:stretch>
              <a:fillRect/>
            </a:stretch>
          </p:blipFill>
          <p:spPr>
            <a:xfrm>
              <a:off x="5074718" y="4543120"/>
              <a:ext cx="676275" cy="561975"/>
            </a:xfrm>
            <a:prstGeom prst="rect">
              <a:avLst/>
            </a:prstGeom>
          </p:spPr>
        </p:pic>
        <p:sp>
          <p:nvSpPr>
            <p:cNvPr id="82" name="TextBox 81">
              <a:extLst>
                <a:ext uri="{FF2B5EF4-FFF2-40B4-BE49-F238E27FC236}">
                  <a16:creationId xmlns:a16="http://schemas.microsoft.com/office/drawing/2014/main" id="{C63603CD-2B54-4383-9360-54C9F246706A}"/>
                </a:ext>
              </a:extLst>
            </p:cNvPr>
            <p:cNvSpPr txBox="1"/>
            <p:nvPr/>
          </p:nvSpPr>
          <p:spPr>
            <a:xfrm>
              <a:off x="4689373" y="5254831"/>
              <a:ext cx="1446964" cy="836896"/>
            </a:xfrm>
            <a:prstGeom prst="rect">
              <a:avLst/>
            </a:prstGeom>
            <a:noFill/>
          </p:spPr>
          <p:txBody>
            <a:bodyPr wrap="square" rtlCol="0">
              <a:spAutoFit/>
            </a:bodyPr>
            <a:lstStyle/>
            <a:p>
              <a:r>
                <a:rPr lang="en-US" dirty="0"/>
                <a:t>Face-to-face</a:t>
              </a:r>
            </a:p>
          </p:txBody>
        </p:sp>
      </p:grpSp>
      <p:cxnSp>
        <p:nvCxnSpPr>
          <p:cNvPr id="97" name="Straight Arrow Connector 96">
            <a:extLst>
              <a:ext uri="{FF2B5EF4-FFF2-40B4-BE49-F238E27FC236}">
                <a16:creationId xmlns:a16="http://schemas.microsoft.com/office/drawing/2014/main" id="{0E53A86B-7D58-4D73-B172-B311139F9C5D}"/>
              </a:ext>
            </a:extLst>
          </p:cNvPr>
          <p:cNvCxnSpPr>
            <a:cxnSpLocks/>
          </p:cNvCxnSpPr>
          <p:nvPr/>
        </p:nvCxnSpPr>
        <p:spPr>
          <a:xfrm flipH="1">
            <a:off x="5065636" y="2883055"/>
            <a:ext cx="511482" cy="1104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aphicFrame>
        <p:nvGraphicFramePr>
          <p:cNvPr id="99" name="Table 99">
            <a:extLst>
              <a:ext uri="{FF2B5EF4-FFF2-40B4-BE49-F238E27FC236}">
                <a16:creationId xmlns:a16="http://schemas.microsoft.com/office/drawing/2014/main" id="{01A9BC08-D70A-480E-833A-FDB69E432C10}"/>
              </a:ext>
            </a:extLst>
          </p:cNvPr>
          <p:cNvGraphicFramePr>
            <a:graphicFrameLocks noGrp="1"/>
          </p:cNvGraphicFramePr>
          <p:nvPr>
            <p:extLst>
              <p:ext uri="{D42A27DB-BD31-4B8C-83A1-F6EECF244321}">
                <p14:modId xmlns:p14="http://schemas.microsoft.com/office/powerpoint/2010/main" val="4050378248"/>
              </p:ext>
            </p:extLst>
          </p:nvPr>
        </p:nvGraphicFramePr>
        <p:xfrm>
          <a:off x="4237964" y="5252550"/>
          <a:ext cx="1014985" cy="914400"/>
        </p:xfrm>
        <a:graphic>
          <a:graphicData uri="http://schemas.openxmlformats.org/drawingml/2006/table">
            <a:tbl>
              <a:tblPr firstRow="1" bandRow="1">
                <a:tableStyleId>{2D5ABB26-0587-4C30-8999-92F81FD0307C}</a:tableStyleId>
              </a:tblPr>
              <a:tblGrid>
                <a:gridCol w="1014985">
                  <a:extLst>
                    <a:ext uri="{9D8B030D-6E8A-4147-A177-3AD203B41FA5}">
                      <a16:colId xmlns:a16="http://schemas.microsoft.com/office/drawing/2014/main" val="3507891938"/>
                    </a:ext>
                  </a:extLst>
                </a:gridCol>
              </a:tblGrid>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00903056"/>
                  </a:ext>
                </a:extLst>
              </a:tr>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201537"/>
                  </a:ext>
                </a:extLst>
              </a:tr>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30183596"/>
                  </a:ext>
                </a:extLst>
              </a:tr>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5301045"/>
                  </a:ext>
                </a:extLst>
              </a:tr>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7002260"/>
                  </a:ext>
                </a:extLst>
              </a:tr>
            </a:tbl>
          </a:graphicData>
        </a:graphic>
      </p:graphicFrame>
      <p:graphicFrame>
        <p:nvGraphicFramePr>
          <p:cNvPr id="101" name="Table 99">
            <a:extLst>
              <a:ext uri="{FF2B5EF4-FFF2-40B4-BE49-F238E27FC236}">
                <a16:creationId xmlns:a16="http://schemas.microsoft.com/office/drawing/2014/main" id="{EA24143F-1340-4192-B021-A4E0C19FCAF5}"/>
              </a:ext>
            </a:extLst>
          </p:cNvPr>
          <p:cNvGraphicFramePr>
            <a:graphicFrameLocks noGrp="1"/>
          </p:cNvGraphicFramePr>
          <p:nvPr>
            <p:extLst>
              <p:ext uri="{D42A27DB-BD31-4B8C-83A1-F6EECF244321}">
                <p14:modId xmlns:p14="http://schemas.microsoft.com/office/powerpoint/2010/main" val="1094894805"/>
              </p:ext>
            </p:extLst>
          </p:nvPr>
        </p:nvGraphicFramePr>
        <p:xfrm>
          <a:off x="5751437" y="5252550"/>
          <a:ext cx="1014985" cy="914400"/>
        </p:xfrm>
        <a:graphic>
          <a:graphicData uri="http://schemas.openxmlformats.org/drawingml/2006/table">
            <a:tbl>
              <a:tblPr firstRow="1" bandRow="1">
                <a:tableStyleId>{2D5ABB26-0587-4C30-8999-92F81FD0307C}</a:tableStyleId>
              </a:tblPr>
              <a:tblGrid>
                <a:gridCol w="1014985">
                  <a:extLst>
                    <a:ext uri="{9D8B030D-6E8A-4147-A177-3AD203B41FA5}">
                      <a16:colId xmlns:a16="http://schemas.microsoft.com/office/drawing/2014/main" val="3507891938"/>
                    </a:ext>
                  </a:extLst>
                </a:gridCol>
              </a:tblGrid>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00903056"/>
                  </a:ext>
                </a:extLst>
              </a:tr>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201537"/>
                  </a:ext>
                </a:extLst>
              </a:tr>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30183596"/>
                  </a:ext>
                </a:extLst>
              </a:tr>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5301045"/>
                  </a:ext>
                </a:extLst>
              </a:tr>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7002260"/>
                  </a:ext>
                </a:extLst>
              </a:tr>
            </a:tbl>
          </a:graphicData>
        </a:graphic>
      </p:graphicFrame>
      <p:graphicFrame>
        <p:nvGraphicFramePr>
          <p:cNvPr id="102" name="Table 99">
            <a:extLst>
              <a:ext uri="{FF2B5EF4-FFF2-40B4-BE49-F238E27FC236}">
                <a16:creationId xmlns:a16="http://schemas.microsoft.com/office/drawing/2014/main" id="{FCDEDE5D-F5C9-43F2-B982-334634127D0B}"/>
              </a:ext>
            </a:extLst>
          </p:cNvPr>
          <p:cNvGraphicFramePr>
            <a:graphicFrameLocks noGrp="1"/>
          </p:cNvGraphicFramePr>
          <p:nvPr>
            <p:extLst>
              <p:ext uri="{D42A27DB-BD31-4B8C-83A1-F6EECF244321}">
                <p14:modId xmlns:p14="http://schemas.microsoft.com/office/powerpoint/2010/main" val="1765827932"/>
              </p:ext>
            </p:extLst>
          </p:nvPr>
        </p:nvGraphicFramePr>
        <p:xfrm>
          <a:off x="7264908" y="5252550"/>
          <a:ext cx="1014985" cy="914400"/>
        </p:xfrm>
        <a:graphic>
          <a:graphicData uri="http://schemas.openxmlformats.org/drawingml/2006/table">
            <a:tbl>
              <a:tblPr firstRow="1" bandRow="1">
                <a:tableStyleId>{2D5ABB26-0587-4C30-8999-92F81FD0307C}</a:tableStyleId>
              </a:tblPr>
              <a:tblGrid>
                <a:gridCol w="1014985">
                  <a:extLst>
                    <a:ext uri="{9D8B030D-6E8A-4147-A177-3AD203B41FA5}">
                      <a16:colId xmlns:a16="http://schemas.microsoft.com/office/drawing/2014/main" val="3507891938"/>
                    </a:ext>
                  </a:extLst>
                </a:gridCol>
              </a:tblGrid>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00903056"/>
                  </a:ext>
                </a:extLst>
              </a:tr>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201537"/>
                  </a:ext>
                </a:extLst>
              </a:tr>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30183596"/>
                  </a:ext>
                </a:extLst>
              </a:tr>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5301045"/>
                  </a:ext>
                </a:extLst>
              </a:tr>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7002260"/>
                  </a:ext>
                </a:extLst>
              </a:tr>
            </a:tbl>
          </a:graphicData>
        </a:graphic>
      </p:graphicFrame>
      <p:graphicFrame>
        <p:nvGraphicFramePr>
          <p:cNvPr id="103" name="Table 99">
            <a:extLst>
              <a:ext uri="{FF2B5EF4-FFF2-40B4-BE49-F238E27FC236}">
                <a16:creationId xmlns:a16="http://schemas.microsoft.com/office/drawing/2014/main" id="{3E17D7B0-494E-4DD2-91FC-248376AE55F8}"/>
              </a:ext>
            </a:extLst>
          </p:cNvPr>
          <p:cNvGraphicFramePr>
            <a:graphicFrameLocks noGrp="1"/>
          </p:cNvGraphicFramePr>
          <p:nvPr>
            <p:extLst>
              <p:ext uri="{D42A27DB-BD31-4B8C-83A1-F6EECF244321}">
                <p14:modId xmlns:p14="http://schemas.microsoft.com/office/powerpoint/2010/main" val="1312219093"/>
              </p:ext>
            </p:extLst>
          </p:nvPr>
        </p:nvGraphicFramePr>
        <p:xfrm>
          <a:off x="8776717" y="5252550"/>
          <a:ext cx="1014985" cy="914400"/>
        </p:xfrm>
        <a:graphic>
          <a:graphicData uri="http://schemas.openxmlformats.org/drawingml/2006/table">
            <a:tbl>
              <a:tblPr firstRow="1" bandRow="1">
                <a:tableStyleId>{2D5ABB26-0587-4C30-8999-92F81FD0307C}</a:tableStyleId>
              </a:tblPr>
              <a:tblGrid>
                <a:gridCol w="1014985">
                  <a:extLst>
                    <a:ext uri="{9D8B030D-6E8A-4147-A177-3AD203B41FA5}">
                      <a16:colId xmlns:a16="http://schemas.microsoft.com/office/drawing/2014/main" val="3507891938"/>
                    </a:ext>
                  </a:extLst>
                </a:gridCol>
              </a:tblGrid>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00903056"/>
                  </a:ext>
                </a:extLst>
              </a:tr>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201537"/>
                  </a:ext>
                </a:extLst>
              </a:tr>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30183596"/>
                  </a:ext>
                </a:extLst>
              </a:tr>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5301045"/>
                  </a:ext>
                </a:extLst>
              </a:tr>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7002260"/>
                  </a:ext>
                </a:extLst>
              </a:tr>
            </a:tbl>
          </a:graphicData>
        </a:graphic>
      </p:graphicFrame>
      <p:graphicFrame>
        <p:nvGraphicFramePr>
          <p:cNvPr id="104" name="Table 99">
            <a:extLst>
              <a:ext uri="{FF2B5EF4-FFF2-40B4-BE49-F238E27FC236}">
                <a16:creationId xmlns:a16="http://schemas.microsoft.com/office/drawing/2014/main" id="{922889D9-7CE0-46F5-915A-404AA3C296F3}"/>
              </a:ext>
            </a:extLst>
          </p:cNvPr>
          <p:cNvGraphicFramePr>
            <a:graphicFrameLocks noGrp="1"/>
          </p:cNvGraphicFramePr>
          <p:nvPr>
            <p:extLst>
              <p:ext uri="{D42A27DB-BD31-4B8C-83A1-F6EECF244321}">
                <p14:modId xmlns:p14="http://schemas.microsoft.com/office/powerpoint/2010/main" val="4128316925"/>
              </p:ext>
            </p:extLst>
          </p:nvPr>
        </p:nvGraphicFramePr>
        <p:xfrm>
          <a:off x="10288526" y="5252550"/>
          <a:ext cx="1014985" cy="914400"/>
        </p:xfrm>
        <a:graphic>
          <a:graphicData uri="http://schemas.openxmlformats.org/drawingml/2006/table">
            <a:tbl>
              <a:tblPr firstRow="1" bandRow="1">
                <a:tableStyleId>{2D5ABB26-0587-4C30-8999-92F81FD0307C}</a:tableStyleId>
              </a:tblPr>
              <a:tblGrid>
                <a:gridCol w="1014985">
                  <a:extLst>
                    <a:ext uri="{9D8B030D-6E8A-4147-A177-3AD203B41FA5}">
                      <a16:colId xmlns:a16="http://schemas.microsoft.com/office/drawing/2014/main" val="3507891938"/>
                    </a:ext>
                  </a:extLst>
                </a:gridCol>
              </a:tblGrid>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00903056"/>
                  </a:ext>
                </a:extLst>
              </a:tr>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201537"/>
                  </a:ext>
                </a:extLst>
              </a:tr>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30183596"/>
                  </a:ext>
                </a:extLst>
              </a:tr>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5301045"/>
                  </a:ext>
                </a:extLst>
              </a:tr>
              <a:tr h="182880">
                <a:tc>
                  <a:txBody>
                    <a:bodyPr/>
                    <a:lstStyle/>
                    <a:p>
                      <a:pPr>
                        <a:lnSpc>
                          <a:spcPts val="400"/>
                        </a:lnSpc>
                      </a:pPr>
                      <a:endParaRPr 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7002260"/>
                  </a:ext>
                </a:extLst>
              </a:tr>
            </a:tbl>
          </a:graphicData>
        </a:graphic>
      </p:graphicFrame>
      <p:sp>
        <p:nvSpPr>
          <p:cNvPr id="108" name="Freeform: Shape 107">
            <a:extLst>
              <a:ext uri="{FF2B5EF4-FFF2-40B4-BE49-F238E27FC236}">
                <a16:creationId xmlns:a16="http://schemas.microsoft.com/office/drawing/2014/main" id="{9CFA8312-2293-4902-BDFA-889F63770112}"/>
              </a:ext>
            </a:extLst>
          </p:cNvPr>
          <p:cNvSpPr/>
          <p:nvPr/>
        </p:nvSpPr>
        <p:spPr>
          <a:xfrm>
            <a:off x="4237963" y="6314564"/>
            <a:ext cx="1524000" cy="337752"/>
          </a:xfrm>
          <a:custGeom>
            <a:avLst/>
            <a:gdLst>
              <a:gd name="connsiteX0" fmla="*/ 8238 w 1524000"/>
              <a:gd name="connsiteY0" fmla="*/ 0 h 337752"/>
              <a:gd name="connsiteX1" fmla="*/ 0 w 1524000"/>
              <a:gd name="connsiteY1" fmla="*/ 337752 h 337752"/>
              <a:gd name="connsiteX2" fmla="*/ 1021492 w 1524000"/>
              <a:gd name="connsiteY2" fmla="*/ 337752 h 337752"/>
              <a:gd name="connsiteX3" fmla="*/ 1013254 w 1524000"/>
              <a:gd name="connsiteY3" fmla="*/ 8238 h 337752"/>
              <a:gd name="connsiteX4" fmla="*/ 1524000 w 1524000"/>
              <a:gd name="connsiteY4" fmla="*/ 8238 h 337752"/>
              <a:gd name="connsiteX0" fmla="*/ 8238 w 1524000"/>
              <a:gd name="connsiteY0" fmla="*/ 0 h 337752"/>
              <a:gd name="connsiteX1" fmla="*/ 0 w 1524000"/>
              <a:gd name="connsiteY1" fmla="*/ 337752 h 337752"/>
              <a:gd name="connsiteX2" fmla="*/ 1021492 w 1524000"/>
              <a:gd name="connsiteY2" fmla="*/ 337752 h 337752"/>
              <a:gd name="connsiteX3" fmla="*/ 1021492 w 1524000"/>
              <a:gd name="connsiteY3" fmla="*/ 8238 h 337752"/>
              <a:gd name="connsiteX4" fmla="*/ 1524000 w 1524000"/>
              <a:gd name="connsiteY4" fmla="*/ 8238 h 337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4000" h="337752">
                <a:moveTo>
                  <a:pt x="8238" y="0"/>
                </a:moveTo>
                <a:lnTo>
                  <a:pt x="0" y="337752"/>
                </a:lnTo>
                <a:lnTo>
                  <a:pt x="1021492" y="337752"/>
                </a:lnTo>
                <a:lnTo>
                  <a:pt x="1021492" y="8238"/>
                </a:lnTo>
                <a:lnTo>
                  <a:pt x="1524000" y="8238"/>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Freeform: Shape 108">
            <a:extLst>
              <a:ext uri="{FF2B5EF4-FFF2-40B4-BE49-F238E27FC236}">
                <a16:creationId xmlns:a16="http://schemas.microsoft.com/office/drawing/2014/main" id="{D733E9B2-C9F5-4E6A-AC87-1DBA1B619462}"/>
              </a:ext>
            </a:extLst>
          </p:cNvPr>
          <p:cNvSpPr/>
          <p:nvPr/>
        </p:nvSpPr>
        <p:spPr>
          <a:xfrm>
            <a:off x="5736483" y="6310834"/>
            <a:ext cx="1524000" cy="337752"/>
          </a:xfrm>
          <a:custGeom>
            <a:avLst/>
            <a:gdLst>
              <a:gd name="connsiteX0" fmla="*/ 8238 w 1524000"/>
              <a:gd name="connsiteY0" fmla="*/ 0 h 337752"/>
              <a:gd name="connsiteX1" fmla="*/ 0 w 1524000"/>
              <a:gd name="connsiteY1" fmla="*/ 337752 h 337752"/>
              <a:gd name="connsiteX2" fmla="*/ 1021492 w 1524000"/>
              <a:gd name="connsiteY2" fmla="*/ 337752 h 337752"/>
              <a:gd name="connsiteX3" fmla="*/ 1013254 w 1524000"/>
              <a:gd name="connsiteY3" fmla="*/ 8238 h 337752"/>
              <a:gd name="connsiteX4" fmla="*/ 1524000 w 1524000"/>
              <a:gd name="connsiteY4" fmla="*/ 8238 h 337752"/>
              <a:gd name="connsiteX0" fmla="*/ 8238 w 1524000"/>
              <a:gd name="connsiteY0" fmla="*/ 0 h 337752"/>
              <a:gd name="connsiteX1" fmla="*/ 0 w 1524000"/>
              <a:gd name="connsiteY1" fmla="*/ 337752 h 337752"/>
              <a:gd name="connsiteX2" fmla="*/ 1021492 w 1524000"/>
              <a:gd name="connsiteY2" fmla="*/ 337752 h 337752"/>
              <a:gd name="connsiteX3" fmla="*/ 1021492 w 1524000"/>
              <a:gd name="connsiteY3" fmla="*/ 8238 h 337752"/>
              <a:gd name="connsiteX4" fmla="*/ 1524000 w 1524000"/>
              <a:gd name="connsiteY4" fmla="*/ 8238 h 337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4000" h="337752">
                <a:moveTo>
                  <a:pt x="8238" y="0"/>
                </a:moveTo>
                <a:lnTo>
                  <a:pt x="0" y="337752"/>
                </a:lnTo>
                <a:lnTo>
                  <a:pt x="1021492" y="337752"/>
                </a:lnTo>
                <a:lnTo>
                  <a:pt x="1021492" y="8238"/>
                </a:lnTo>
                <a:lnTo>
                  <a:pt x="1524000" y="8238"/>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Freeform: Shape 109">
            <a:extLst>
              <a:ext uri="{FF2B5EF4-FFF2-40B4-BE49-F238E27FC236}">
                <a16:creationId xmlns:a16="http://schemas.microsoft.com/office/drawing/2014/main" id="{D15D9F68-D63A-4A83-8F1E-163489E00743}"/>
              </a:ext>
            </a:extLst>
          </p:cNvPr>
          <p:cNvSpPr/>
          <p:nvPr/>
        </p:nvSpPr>
        <p:spPr>
          <a:xfrm>
            <a:off x="7251842" y="6319776"/>
            <a:ext cx="1524000" cy="337752"/>
          </a:xfrm>
          <a:custGeom>
            <a:avLst/>
            <a:gdLst>
              <a:gd name="connsiteX0" fmla="*/ 8238 w 1524000"/>
              <a:gd name="connsiteY0" fmla="*/ 0 h 337752"/>
              <a:gd name="connsiteX1" fmla="*/ 0 w 1524000"/>
              <a:gd name="connsiteY1" fmla="*/ 337752 h 337752"/>
              <a:gd name="connsiteX2" fmla="*/ 1021492 w 1524000"/>
              <a:gd name="connsiteY2" fmla="*/ 337752 h 337752"/>
              <a:gd name="connsiteX3" fmla="*/ 1013254 w 1524000"/>
              <a:gd name="connsiteY3" fmla="*/ 8238 h 337752"/>
              <a:gd name="connsiteX4" fmla="*/ 1524000 w 1524000"/>
              <a:gd name="connsiteY4" fmla="*/ 8238 h 337752"/>
              <a:gd name="connsiteX0" fmla="*/ 8238 w 1524000"/>
              <a:gd name="connsiteY0" fmla="*/ 0 h 337752"/>
              <a:gd name="connsiteX1" fmla="*/ 0 w 1524000"/>
              <a:gd name="connsiteY1" fmla="*/ 337752 h 337752"/>
              <a:gd name="connsiteX2" fmla="*/ 1021492 w 1524000"/>
              <a:gd name="connsiteY2" fmla="*/ 337752 h 337752"/>
              <a:gd name="connsiteX3" fmla="*/ 1021492 w 1524000"/>
              <a:gd name="connsiteY3" fmla="*/ 8238 h 337752"/>
              <a:gd name="connsiteX4" fmla="*/ 1524000 w 1524000"/>
              <a:gd name="connsiteY4" fmla="*/ 8238 h 337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4000" h="337752">
                <a:moveTo>
                  <a:pt x="8238" y="0"/>
                </a:moveTo>
                <a:lnTo>
                  <a:pt x="0" y="337752"/>
                </a:lnTo>
                <a:lnTo>
                  <a:pt x="1021492" y="337752"/>
                </a:lnTo>
                <a:lnTo>
                  <a:pt x="1021492" y="8238"/>
                </a:lnTo>
                <a:lnTo>
                  <a:pt x="1524000" y="8238"/>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Freeform: Shape 110">
            <a:extLst>
              <a:ext uri="{FF2B5EF4-FFF2-40B4-BE49-F238E27FC236}">
                <a16:creationId xmlns:a16="http://schemas.microsoft.com/office/drawing/2014/main" id="{EB6ECF56-0E70-4137-AB1A-FDFEE4549BEB}"/>
              </a:ext>
            </a:extLst>
          </p:cNvPr>
          <p:cNvSpPr/>
          <p:nvPr/>
        </p:nvSpPr>
        <p:spPr>
          <a:xfrm>
            <a:off x="8764525" y="6314564"/>
            <a:ext cx="1524000" cy="337752"/>
          </a:xfrm>
          <a:custGeom>
            <a:avLst/>
            <a:gdLst>
              <a:gd name="connsiteX0" fmla="*/ 8238 w 1524000"/>
              <a:gd name="connsiteY0" fmla="*/ 0 h 337752"/>
              <a:gd name="connsiteX1" fmla="*/ 0 w 1524000"/>
              <a:gd name="connsiteY1" fmla="*/ 337752 h 337752"/>
              <a:gd name="connsiteX2" fmla="*/ 1021492 w 1524000"/>
              <a:gd name="connsiteY2" fmla="*/ 337752 h 337752"/>
              <a:gd name="connsiteX3" fmla="*/ 1013254 w 1524000"/>
              <a:gd name="connsiteY3" fmla="*/ 8238 h 337752"/>
              <a:gd name="connsiteX4" fmla="*/ 1524000 w 1524000"/>
              <a:gd name="connsiteY4" fmla="*/ 8238 h 337752"/>
              <a:gd name="connsiteX0" fmla="*/ 8238 w 1524000"/>
              <a:gd name="connsiteY0" fmla="*/ 0 h 337752"/>
              <a:gd name="connsiteX1" fmla="*/ 0 w 1524000"/>
              <a:gd name="connsiteY1" fmla="*/ 337752 h 337752"/>
              <a:gd name="connsiteX2" fmla="*/ 1021492 w 1524000"/>
              <a:gd name="connsiteY2" fmla="*/ 337752 h 337752"/>
              <a:gd name="connsiteX3" fmla="*/ 1021492 w 1524000"/>
              <a:gd name="connsiteY3" fmla="*/ 8238 h 337752"/>
              <a:gd name="connsiteX4" fmla="*/ 1524000 w 1524000"/>
              <a:gd name="connsiteY4" fmla="*/ 8238 h 337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4000" h="337752">
                <a:moveTo>
                  <a:pt x="8238" y="0"/>
                </a:moveTo>
                <a:lnTo>
                  <a:pt x="0" y="337752"/>
                </a:lnTo>
                <a:lnTo>
                  <a:pt x="1021492" y="337752"/>
                </a:lnTo>
                <a:lnTo>
                  <a:pt x="1021492" y="8238"/>
                </a:lnTo>
                <a:lnTo>
                  <a:pt x="1524000" y="8238"/>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Freeform: Shape 111">
            <a:extLst>
              <a:ext uri="{FF2B5EF4-FFF2-40B4-BE49-F238E27FC236}">
                <a16:creationId xmlns:a16="http://schemas.microsoft.com/office/drawing/2014/main" id="{0FB22589-036F-4616-940C-A5F80B2B6A99}"/>
              </a:ext>
            </a:extLst>
          </p:cNvPr>
          <p:cNvSpPr/>
          <p:nvPr/>
        </p:nvSpPr>
        <p:spPr>
          <a:xfrm>
            <a:off x="10288525" y="6309352"/>
            <a:ext cx="1524000" cy="337752"/>
          </a:xfrm>
          <a:custGeom>
            <a:avLst/>
            <a:gdLst>
              <a:gd name="connsiteX0" fmla="*/ 8238 w 1524000"/>
              <a:gd name="connsiteY0" fmla="*/ 0 h 337752"/>
              <a:gd name="connsiteX1" fmla="*/ 0 w 1524000"/>
              <a:gd name="connsiteY1" fmla="*/ 337752 h 337752"/>
              <a:gd name="connsiteX2" fmla="*/ 1021492 w 1524000"/>
              <a:gd name="connsiteY2" fmla="*/ 337752 h 337752"/>
              <a:gd name="connsiteX3" fmla="*/ 1013254 w 1524000"/>
              <a:gd name="connsiteY3" fmla="*/ 8238 h 337752"/>
              <a:gd name="connsiteX4" fmla="*/ 1524000 w 1524000"/>
              <a:gd name="connsiteY4" fmla="*/ 8238 h 337752"/>
              <a:gd name="connsiteX0" fmla="*/ 8238 w 1524000"/>
              <a:gd name="connsiteY0" fmla="*/ 0 h 337752"/>
              <a:gd name="connsiteX1" fmla="*/ 0 w 1524000"/>
              <a:gd name="connsiteY1" fmla="*/ 337752 h 337752"/>
              <a:gd name="connsiteX2" fmla="*/ 1021492 w 1524000"/>
              <a:gd name="connsiteY2" fmla="*/ 337752 h 337752"/>
              <a:gd name="connsiteX3" fmla="*/ 1021492 w 1524000"/>
              <a:gd name="connsiteY3" fmla="*/ 8238 h 337752"/>
              <a:gd name="connsiteX4" fmla="*/ 1524000 w 1524000"/>
              <a:gd name="connsiteY4" fmla="*/ 8238 h 337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4000" h="337752">
                <a:moveTo>
                  <a:pt x="8238" y="0"/>
                </a:moveTo>
                <a:lnTo>
                  <a:pt x="0" y="337752"/>
                </a:lnTo>
                <a:lnTo>
                  <a:pt x="1021492" y="337752"/>
                </a:lnTo>
                <a:lnTo>
                  <a:pt x="1021492" y="8238"/>
                </a:lnTo>
                <a:lnTo>
                  <a:pt x="1524000" y="8238"/>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7" name="Group 116">
            <a:extLst>
              <a:ext uri="{FF2B5EF4-FFF2-40B4-BE49-F238E27FC236}">
                <a16:creationId xmlns:a16="http://schemas.microsoft.com/office/drawing/2014/main" id="{6A22B9D4-DAB7-4B08-9D18-7712A5EDE7C8}"/>
              </a:ext>
            </a:extLst>
          </p:cNvPr>
          <p:cNvGrpSpPr/>
          <p:nvPr/>
        </p:nvGrpSpPr>
        <p:grpSpPr>
          <a:xfrm>
            <a:off x="11303510" y="5987858"/>
            <a:ext cx="1524000" cy="661852"/>
            <a:chOff x="9991963" y="4469075"/>
            <a:chExt cx="1524000" cy="661852"/>
          </a:xfrm>
        </p:grpSpPr>
        <p:sp>
          <p:nvSpPr>
            <p:cNvPr id="113" name="Freeform: Shape 112">
              <a:extLst>
                <a:ext uri="{FF2B5EF4-FFF2-40B4-BE49-F238E27FC236}">
                  <a16:creationId xmlns:a16="http://schemas.microsoft.com/office/drawing/2014/main" id="{60454C3F-18E2-42F5-BE9E-7F2713494AD4}"/>
                </a:ext>
              </a:extLst>
            </p:cNvPr>
            <p:cNvSpPr/>
            <p:nvPr/>
          </p:nvSpPr>
          <p:spPr>
            <a:xfrm flipH="1">
              <a:off x="9991963" y="4793175"/>
              <a:ext cx="1524000" cy="337752"/>
            </a:xfrm>
            <a:custGeom>
              <a:avLst/>
              <a:gdLst>
                <a:gd name="connsiteX0" fmla="*/ 8238 w 1524000"/>
                <a:gd name="connsiteY0" fmla="*/ 0 h 337752"/>
                <a:gd name="connsiteX1" fmla="*/ 0 w 1524000"/>
                <a:gd name="connsiteY1" fmla="*/ 337752 h 337752"/>
                <a:gd name="connsiteX2" fmla="*/ 1021492 w 1524000"/>
                <a:gd name="connsiteY2" fmla="*/ 337752 h 337752"/>
                <a:gd name="connsiteX3" fmla="*/ 1013254 w 1524000"/>
                <a:gd name="connsiteY3" fmla="*/ 8238 h 337752"/>
                <a:gd name="connsiteX4" fmla="*/ 1524000 w 1524000"/>
                <a:gd name="connsiteY4" fmla="*/ 8238 h 337752"/>
                <a:gd name="connsiteX0" fmla="*/ 8238 w 1524000"/>
                <a:gd name="connsiteY0" fmla="*/ 0 h 337752"/>
                <a:gd name="connsiteX1" fmla="*/ 0 w 1524000"/>
                <a:gd name="connsiteY1" fmla="*/ 337752 h 337752"/>
                <a:gd name="connsiteX2" fmla="*/ 1021492 w 1524000"/>
                <a:gd name="connsiteY2" fmla="*/ 337752 h 337752"/>
                <a:gd name="connsiteX3" fmla="*/ 1021492 w 1524000"/>
                <a:gd name="connsiteY3" fmla="*/ 8238 h 337752"/>
                <a:gd name="connsiteX4" fmla="*/ 1524000 w 1524000"/>
                <a:gd name="connsiteY4" fmla="*/ 8238 h 337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4000" h="337752">
                  <a:moveTo>
                    <a:pt x="8238" y="0"/>
                  </a:moveTo>
                  <a:lnTo>
                    <a:pt x="0" y="337752"/>
                  </a:lnTo>
                  <a:lnTo>
                    <a:pt x="1021492" y="337752"/>
                  </a:lnTo>
                  <a:lnTo>
                    <a:pt x="1021492" y="8238"/>
                  </a:lnTo>
                  <a:lnTo>
                    <a:pt x="1524000" y="8238"/>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Freeform: Shape 113">
              <a:extLst>
                <a:ext uri="{FF2B5EF4-FFF2-40B4-BE49-F238E27FC236}">
                  <a16:creationId xmlns:a16="http://schemas.microsoft.com/office/drawing/2014/main" id="{236BC895-745E-4CFF-B78D-6A8C4247CF14}"/>
                </a:ext>
              </a:extLst>
            </p:cNvPr>
            <p:cNvSpPr/>
            <p:nvPr/>
          </p:nvSpPr>
          <p:spPr>
            <a:xfrm flipH="1" flipV="1">
              <a:off x="9991963" y="4469075"/>
              <a:ext cx="1524000" cy="337752"/>
            </a:xfrm>
            <a:custGeom>
              <a:avLst/>
              <a:gdLst>
                <a:gd name="connsiteX0" fmla="*/ 8238 w 1524000"/>
                <a:gd name="connsiteY0" fmla="*/ 0 h 337752"/>
                <a:gd name="connsiteX1" fmla="*/ 0 w 1524000"/>
                <a:gd name="connsiteY1" fmla="*/ 337752 h 337752"/>
                <a:gd name="connsiteX2" fmla="*/ 1021492 w 1524000"/>
                <a:gd name="connsiteY2" fmla="*/ 337752 h 337752"/>
                <a:gd name="connsiteX3" fmla="*/ 1013254 w 1524000"/>
                <a:gd name="connsiteY3" fmla="*/ 8238 h 337752"/>
                <a:gd name="connsiteX4" fmla="*/ 1524000 w 1524000"/>
                <a:gd name="connsiteY4" fmla="*/ 8238 h 337752"/>
                <a:gd name="connsiteX0" fmla="*/ 8238 w 1524000"/>
                <a:gd name="connsiteY0" fmla="*/ 0 h 337752"/>
                <a:gd name="connsiteX1" fmla="*/ 0 w 1524000"/>
                <a:gd name="connsiteY1" fmla="*/ 337752 h 337752"/>
                <a:gd name="connsiteX2" fmla="*/ 1021492 w 1524000"/>
                <a:gd name="connsiteY2" fmla="*/ 337752 h 337752"/>
                <a:gd name="connsiteX3" fmla="*/ 1021492 w 1524000"/>
                <a:gd name="connsiteY3" fmla="*/ 8238 h 337752"/>
                <a:gd name="connsiteX4" fmla="*/ 1524000 w 1524000"/>
                <a:gd name="connsiteY4" fmla="*/ 8238 h 337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4000" h="337752">
                  <a:moveTo>
                    <a:pt x="8238" y="0"/>
                  </a:moveTo>
                  <a:lnTo>
                    <a:pt x="0" y="337752"/>
                  </a:lnTo>
                  <a:lnTo>
                    <a:pt x="1021492" y="337752"/>
                  </a:lnTo>
                  <a:lnTo>
                    <a:pt x="1021492" y="8238"/>
                  </a:lnTo>
                  <a:lnTo>
                    <a:pt x="1524000" y="8238"/>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6" name="Straight Connector 115">
              <a:extLst>
                <a:ext uri="{FF2B5EF4-FFF2-40B4-BE49-F238E27FC236}">
                  <a16:creationId xmlns:a16="http://schemas.microsoft.com/office/drawing/2014/main" id="{9512B400-8053-410A-9C65-12872F62E9E7}"/>
                </a:ext>
              </a:extLst>
            </p:cNvPr>
            <p:cNvCxnSpPr>
              <a:stCxn id="114" idx="3"/>
              <a:endCxn id="114" idx="0"/>
            </p:cNvCxnSpPr>
            <p:nvPr/>
          </p:nvCxnSpPr>
          <p:spPr>
            <a:xfrm>
              <a:off x="10494471" y="4798589"/>
              <a:ext cx="1013254" cy="8238"/>
            </a:xfrm>
            <a:prstGeom prst="line">
              <a:avLst/>
            </a:prstGeom>
          </p:spPr>
          <p:style>
            <a:lnRef idx="1">
              <a:schemeClr val="accent1"/>
            </a:lnRef>
            <a:fillRef idx="0">
              <a:schemeClr val="accent1"/>
            </a:fillRef>
            <a:effectRef idx="0">
              <a:schemeClr val="accent1"/>
            </a:effectRef>
            <a:fontRef idx="minor">
              <a:schemeClr val="tx1"/>
            </a:fontRef>
          </p:style>
        </p:cxnSp>
      </p:grpSp>
      <p:sp>
        <p:nvSpPr>
          <p:cNvPr id="118" name="Freeform: Shape 117">
            <a:extLst>
              <a:ext uri="{FF2B5EF4-FFF2-40B4-BE49-F238E27FC236}">
                <a16:creationId xmlns:a16="http://schemas.microsoft.com/office/drawing/2014/main" id="{C97F7AA4-F7FE-4E37-B057-13C6B1584153}"/>
              </a:ext>
            </a:extLst>
          </p:cNvPr>
          <p:cNvSpPr/>
          <p:nvPr/>
        </p:nvSpPr>
        <p:spPr>
          <a:xfrm>
            <a:off x="11007282" y="1848050"/>
            <a:ext cx="1223091" cy="811346"/>
          </a:xfrm>
          <a:custGeom>
            <a:avLst/>
            <a:gdLst>
              <a:gd name="connsiteX0" fmla="*/ 647700 w 742950"/>
              <a:gd name="connsiteY0" fmla="*/ 171450 h 504825"/>
              <a:gd name="connsiteX1" fmla="*/ 625793 w 742950"/>
              <a:gd name="connsiteY1" fmla="*/ 174308 h 504825"/>
              <a:gd name="connsiteX2" fmla="*/ 628650 w 742950"/>
              <a:gd name="connsiteY2" fmla="*/ 152400 h 504825"/>
              <a:gd name="connsiteX3" fmla="*/ 533400 w 742950"/>
              <a:gd name="connsiteY3" fmla="*/ 57150 h 504825"/>
              <a:gd name="connsiteX4" fmla="*/ 474345 w 742950"/>
              <a:gd name="connsiteY4" fmla="*/ 77153 h 504825"/>
              <a:gd name="connsiteX5" fmla="*/ 381000 w 742950"/>
              <a:gd name="connsiteY5" fmla="*/ 0 h 504825"/>
              <a:gd name="connsiteX6" fmla="*/ 288608 w 742950"/>
              <a:gd name="connsiteY6" fmla="*/ 71438 h 504825"/>
              <a:gd name="connsiteX7" fmla="*/ 209550 w 742950"/>
              <a:gd name="connsiteY7" fmla="*/ 28575 h 504825"/>
              <a:gd name="connsiteX8" fmla="*/ 114300 w 742950"/>
              <a:gd name="connsiteY8" fmla="*/ 123825 h 504825"/>
              <a:gd name="connsiteX9" fmla="*/ 117157 w 742950"/>
              <a:gd name="connsiteY9" fmla="*/ 145733 h 504825"/>
              <a:gd name="connsiteX10" fmla="*/ 95250 w 742950"/>
              <a:gd name="connsiteY10" fmla="*/ 142875 h 504825"/>
              <a:gd name="connsiteX11" fmla="*/ 0 w 742950"/>
              <a:gd name="connsiteY11" fmla="*/ 238125 h 504825"/>
              <a:gd name="connsiteX12" fmla="*/ 95250 w 742950"/>
              <a:gd name="connsiteY12" fmla="*/ 333375 h 504825"/>
              <a:gd name="connsiteX13" fmla="*/ 96203 w 742950"/>
              <a:gd name="connsiteY13" fmla="*/ 333375 h 504825"/>
              <a:gd name="connsiteX14" fmla="*/ 190500 w 742950"/>
              <a:gd name="connsiteY14" fmla="*/ 419100 h 504825"/>
              <a:gd name="connsiteX15" fmla="*/ 248602 w 742950"/>
              <a:gd name="connsiteY15" fmla="*/ 399098 h 504825"/>
              <a:gd name="connsiteX16" fmla="*/ 247650 w 742950"/>
              <a:gd name="connsiteY16" fmla="*/ 409575 h 504825"/>
              <a:gd name="connsiteX17" fmla="*/ 342900 w 742950"/>
              <a:gd name="connsiteY17" fmla="*/ 504825 h 504825"/>
              <a:gd name="connsiteX18" fmla="*/ 438150 w 742950"/>
              <a:gd name="connsiteY18" fmla="*/ 418148 h 504825"/>
              <a:gd name="connsiteX19" fmla="*/ 514350 w 742950"/>
              <a:gd name="connsiteY19" fmla="*/ 457200 h 504825"/>
              <a:gd name="connsiteX20" fmla="*/ 609600 w 742950"/>
              <a:gd name="connsiteY20" fmla="*/ 361950 h 504825"/>
              <a:gd name="connsiteX21" fmla="*/ 609600 w 742950"/>
              <a:gd name="connsiteY21" fmla="*/ 353378 h 504825"/>
              <a:gd name="connsiteX22" fmla="*/ 647700 w 742950"/>
              <a:gd name="connsiteY22" fmla="*/ 361950 h 504825"/>
              <a:gd name="connsiteX23" fmla="*/ 742950 w 742950"/>
              <a:gd name="connsiteY23" fmla="*/ 266700 h 504825"/>
              <a:gd name="connsiteX24" fmla="*/ 647700 w 742950"/>
              <a:gd name="connsiteY24" fmla="*/ 171450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42950" h="504825">
                <a:moveTo>
                  <a:pt x="647700" y="171450"/>
                </a:moveTo>
                <a:cubicBezTo>
                  <a:pt x="640080" y="171450"/>
                  <a:pt x="633413" y="172403"/>
                  <a:pt x="625793" y="174308"/>
                </a:cubicBezTo>
                <a:cubicBezTo>
                  <a:pt x="627698" y="167640"/>
                  <a:pt x="628650" y="160020"/>
                  <a:pt x="628650" y="152400"/>
                </a:cubicBezTo>
                <a:cubicBezTo>
                  <a:pt x="628650" y="100013"/>
                  <a:pt x="585788" y="57150"/>
                  <a:pt x="533400" y="57150"/>
                </a:cubicBezTo>
                <a:cubicBezTo>
                  <a:pt x="511493" y="57150"/>
                  <a:pt x="490538" y="64770"/>
                  <a:pt x="474345" y="77153"/>
                </a:cubicBezTo>
                <a:cubicBezTo>
                  <a:pt x="466725" y="33338"/>
                  <a:pt x="427673" y="0"/>
                  <a:pt x="381000" y="0"/>
                </a:cubicBezTo>
                <a:cubicBezTo>
                  <a:pt x="337185" y="0"/>
                  <a:pt x="300038" y="30480"/>
                  <a:pt x="288608" y="71438"/>
                </a:cubicBezTo>
                <a:cubicBezTo>
                  <a:pt x="271463" y="45720"/>
                  <a:pt x="242888" y="28575"/>
                  <a:pt x="209550" y="28575"/>
                </a:cubicBezTo>
                <a:cubicBezTo>
                  <a:pt x="157163" y="28575"/>
                  <a:pt x="114300" y="71438"/>
                  <a:pt x="114300" y="123825"/>
                </a:cubicBezTo>
                <a:cubicBezTo>
                  <a:pt x="114300" y="131445"/>
                  <a:pt x="115253" y="138113"/>
                  <a:pt x="117157" y="145733"/>
                </a:cubicBezTo>
                <a:cubicBezTo>
                  <a:pt x="109538" y="143828"/>
                  <a:pt x="102870" y="142875"/>
                  <a:pt x="95250" y="142875"/>
                </a:cubicBezTo>
                <a:cubicBezTo>
                  <a:pt x="42863" y="142875"/>
                  <a:pt x="0" y="185738"/>
                  <a:pt x="0" y="238125"/>
                </a:cubicBezTo>
                <a:cubicBezTo>
                  <a:pt x="0" y="290513"/>
                  <a:pt x="42863" y="333375"/>
                  <a:pt x="95250" y="333375"/>
                </a:cubicBezTo>
                <a:cubicBezTo>
                  <a:pt x="95250" y="333375"/>
                  <a:pt x="95250" y="333375"/>
                  <a:pt x="96203" y="333375"/>
                </a:cubicBezTo>
                <a:cubicBezTo>
                  <a:pt x="100965" y="381953"/>
                  <a:pt x="141923" y="419100"/>
                  <a:pt x="190500" y="419100"/>
                </a:cubicBezTo>
                <a:cubicBezTo>
                  <a:pt x="212408" y="419100"/>
                  <a:pt x="232410" y="411480"/>
                  <a:pt x="248602" y="399098"/>
                </a:cubicBezTo>
                <a:cubicBezTo>
                  <a:pt x="248602" y="401955"/>
                  <a:pt x="247650" y="405765"/>
                  <a:pt x="247650" y="409575"/>
                </a:cubicBezTo>
                <a:cubicBezTo>
                  <a:pt x="247650" y="461963"/>
                  <a:pt x="290513" y="504825"/>
                  <a:pt x="342900" y="504825"/>
                </a:cubicBezTo>
                <a:cubicBezTo>
                  <a:pt x="392430" y="504825"/>
                  <a:pt x="433388" y="466725"/>
                  <a:pt x="438150" y="418148"/>
                </a:cubicBezTo>
                <a:cubicBezTo>
                  <a:pt x="455295" y="441960"/>
                  <a:pt x="482918" y="457200"/>
                  <a:pt x="514350" y="457200"/>
                </a:cubicBezTo>
                <a:cubicBezTo>
                  <a:pt x="566738" y="457200"/>
                  <a:pt x="609600" y="414338"/>
                  <a:pt x="609600" y="361950"/>
                </a:cubicBezTo>
                <a:cubicBezTo>
                  <a:pt x="609600" y="359093"/>
                  <a:pt x="609600" y="356235"/>
                  <a:pt x="609600" y="353378"/>
                </a:cubicBezTo>
                <a:cubicBezTo>
                  <a:pt x="621030" y="358140"/>
                  <a:pt x="634365" y="361950"/>
                  <a:pt x="647700" y="361950"/>
                </a:cubicBezTo>
                <a:cubicBezTo>
                  <a:pt x="700088" y="361950"/>
                  <a:pt x="742950" y="319088"/>
                  <a:pt x="742950" y="266700"/>
                </a:cubicBezTo>
                <a:cubicBezTo>
                  <a:pt x="742950" y="214313"/>
                  <a:pt x="700088" y="171450"/>
                  <a:pt x="647700" y="171450"/>
                </a:cubicBezTo>
                <a:close/>
              </a:path>
            </a:pathLst>
          </a:custGeom>
          <a:solidFill>
            <a:schemeClr val="bg2">
              <a:lumMod val="50000"/>
            </a:schemeClr>
          </a:solidFill>
          <a:ln w="9525" cap="flat">
            <a:noFill/>
            <a:prstDash val="solid"/>
            <a:miter/>
          </a:ln>
        </p:spPr>
        <p:txBody>
          <a:bodyPr rtlCol="0" anchor="ctr"/>
          <a:lstStyle/>
          <a:p>
            <a:pPr algn="ctr"/>
            <a:r>
              <a:rPr lang="en-US" sz="1200" dirty="0">
                <a:solidFill>
                  <a:schemeClr val="bg1"/>
                </a:solidFill>
              </a:rPr>
              <a:t>Phone call interruptions</a:t>
            </a:r>
          </a:p>
        </p:txBody>
      </p:sp>
      <p:sp>
        <p:nvSpPr>
          <p:cNvPr id="119" name="Freeform: Shape 118">
            <a:extLst>
              <a:ext uri="{FF2B5EF4-FFF2-40B4-BE49-F238E27FC236}">
                <a16:creationId xmlns:a16="http://schemas.microsoft.com/office/drawing/2014/main" id="{06B980F9-2344-479C-BC40-F3BBBBF53DDC}"/>
              </a:ext>
            </a:extLst>
          </p:cNvPr>
          <p:cNvSpPr/>
          <p:nvPr/>
        </p:nvSpPr>
        <p:spPr>
          <a:xfrm>
            <a:off x="12065511" y="1798682"/>
            <a:ext cx="1223091" cy="811346"/>
          </a:xfrm>
          <a:custGeom>
            <a:avLst/>
            <a:gdLst>
              <a:gd name="connsiteX0" fmla="*/ 647700 w 742950"/>
              <a:gd name="connsiteY0" fmla="*/ 171450 h 504825"/>
              <a:gd name="connsiteX1" fmla="*/ 625793 w 742950"/>
              <a:gd name="connsiteY1" fmla="*/ 174308 h 504825"/>
              <a:gd name="connsiteX2" fmla="*/ 628650 w 742950"/>
              <a:gd name="connsiteY2" fmla="*/ 152400 h 504825"/>
              <a:gd name="connsiteX3" fmla="*/ 533400 w 742950"/>
              <a:gd name="connsiteY3" fmla="*/ 57150 h 504825"/>
              <a:gd name="connsiteX4" fmla="*/ 474345 w 742950"/>
              <a:gd name="connsiteY4" fmla="*/ 77153 h 504825"/>
              <a:gd name="connsiteX5" fmla="*/ 381000 w 742950"/>
              <a:gd name="connsiteY5" fmla="*/ 0 h 504825"/>
              <a:gd name="connsiteX6" fmla="*/ 288608 w 742950"/>
              <a:gd name="connsiteY6" fmla="*/ 71438 h 504825"/>
              <a:gd name="connsiteX7" fmla="*/ 209550 w 742950"/>
              <a:gd name="connsiteY7" fmla="*/ 28575 h 504825"/>
              <a:gd name="connsiteX8" fmla="*/ 114300 w 742950"/>
              <a:gd name="connsiteY8" fmla="*/ 123825 h 504825"/>
              <a:gd name="connsiteX9" fmla="*/ 117157 w 742950"/>
              <a:gd name="connsiteY9" fmla="*/ 145733 h 504825"/>
              <a:gd name="connsiteX10" fmla="*/ 95250 w 742950"/>
              <a:gd name="connsiteY10" fmla="*/ 142875 h 504825"/>
              <a:gd name="connsiteX11" fmla="*/ 0 w 742950"/>
              <a:gd name="connsiteY11" fmla="*/ 238125 h 504825"/>
              <a:gd name="connsiteX12" fmla="*/ 95250 w 742950"/>
              <a:gd name="connsiteY12" fmla="*/ 333375 h 504825"/>
              <a:gd name="connsiteX13" fmla="*/ 96203 w 742950"/>
              <a:gd name="connsiteY13" fmla="*/ 333375 h 504825"/>
              <a:gd name="connsiteX14" fmla="*/ 190500 w 742950"/>
              <a:gd name="connsiteY14" fmla="*/ 419100 h 504825"/>
              <a:gd name="connsiteX15" fmla="*/ 248602 w 742950"/>
              <a:gd name="connsiteY15" fmla="*/ 399098 h 504825"/>
              <a:gd name="connsiteX16" fmla="*/ 247650 w 742950"/>
              <a:gd name="connsiteY16" fmla="*/ 409575 h 504825"/>
              <a:gd name="connsiteX17" fmla="*/ 342900 w 742950"/>
              <a:gd name="connsiteY17" fmla="*/ 504825 h 504825"/>
              <a:gd name="connsiteX18" fmla="*/ 438150 w 742950"/>
              <a:gd name="connsiteY18" fmla="*/ 418148 h 504825"/>
              <a:gd name="connsiteX19" fmla="*/ 514350 w 742950"/>
              <a:gd name="connsiteY19" fmla="*/ 457200 h 504825"/>
              <a:gd name="connsiteX20" fmla="*/ 609600 w 742950"/>
              <a:gd name="connsiteY20" fmla="*/ 361950 h 504825"/>
              <a:gd name="connsiteX21" fmla="*/ 609600 w 742950"/>
              <a:gd name="connsiteY21" fmla="*/ 353378 h 504825"/>
              <a:gd name="connsiteX22" fmla="*/ 647700 w 742950"/>
              <a:gd name="connsiteY22" fmla="*/ 361950 h 504825"/>
              <a:gd name="connsiteX23" fmla="*/ 742950 w 742950"/>
              <a:gd name="connsiteY23" fmla="*/ 266700 h 504825"/>
              <a:gd name="connsiteX24" fmla="*/ 647700 w 742950"/>
              <a:gd name="connsiteY24" fmla="*/ 171450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42950" h="504825">
                <a:moveTo>
                  <a:pt x="647700" y="171450"/>
                </a:moveTo>
                <a:cubicBezTo>
                  <a:pt x="640080" y="171450"/>
                  <a:pt x="633413" y="172403"/>
                  <a:pt x="625793" y="174308"/>
                </a:cubicBezTo>
                <a:cubicBezTo>
                  <a:pt x="627698" y="167640"/>
                  <a:pt x="628650" y="160020"/>
                  <a:pt x="628650" y="152400"/>
                </a:cubicBezTo>
                <a:cubicBezTo>
                  <a:pt x="628650" y="100013"/>
                  <a:pt x="585788" y="57150"/>
                  <a:pt x="533400" y="57150"/>
                </a:cubicBezTo>
                <a:cubicBezTo>
                  <a:pt x="511493" y="57150"/>
                  <a:pt x="490538" y="64770"/>
                  <a:pt x="474345" y="77153"/>
                </a:cubicBezTo>
                <a:cubicBezTo>
                  <a:pt x="466725" y="33338"/>
                  <a:pt x="427673" y="0"/>
                  <a:pt x="381000" y="0"/>
                </a:cubicBezTo>
                <a:cubicBezTo>
                  <a:pt x="337185" y="0"/>
                  <a:pt x="300038" y="30480"/>
                  <a:pt x="288608" y="71438"/>
                </a:cubicBezTo>
                <a:cubicBezTo>
                  <a:pt x="271463" y="45720"/>
                  <a:pt x="242888" y="28575"/>
                  <a:pt x="209550" y="28575"/>
                </a:cubicBezTo>
                <a:cubicBezTo>
                  <a:pt x="157163" y="28575"/>
                  <a:pt x="114300" y="71438"/>
                  <a:pt x="114300" y="123825"/>
                </a:cubicBezTo>
                <a:cubicBezTo>
                  <a:pt x="114300" y="131445"/>
                  <a:pt x="115253" y="138113"/>
                  <a:pt x="117157" y="145733"/>
                </a:cubicBezTo>
                <a:cubicBezTo>
                  <a:pt x="109538" y="143828"/>
                  <a:pt x="102870" y="142875"/>
                  <a:pt x="95250" y="142875"/>
                </a:cubicBezTo>
                <a:cubicBezTo>
                  <a:pt x="42863" y="142875"/>
                  <a:pt x="0" y="185738"/>
                  <a:pt x="0" y="238125"/>
                </a:cubicBezTo>
                <a:cubicBezTo>
                  <a:pt x="0" y="290513"/>
                  <a:pt x="42863" y="333375"/>
                  <a:pt x="95250" y="333375"/>
                </a:cubicBezTo>
                <a:cubicBezTo>
                  <a:pt x="95250" y="333375"/>
                  <a:pt x="95250" y="333375"/>
                  <a:pt x="96203" y="333375"/>
                </a:cubicBezTo>
                <a:cubicBezTo>
                  <a:pt x="100965" y="381953"/>
                  <a:pt x="141923" y="419100"/>
                  <a:pt x="190500" y="419100"/>
                </a:cubicBezTo>
                <a:cubicBezTo>
                  <a:pt x="212408" y="419100"/>
                  <a:pt x="232410" y="411480"/>
                  <a:pt x="248602" y="399098"/>
                </a:cubicBezTo>
                <a:cubicBezTo>
                  <a:pt x="248602" y="401955"/>
                  <a:pt x="247650" y="405765"/>
                  <a:pt x="247650" y="409575"/>
                </a:cubicBezTo>
                <a:cubicBezTo>
                  <a:pt x="247650" y="461963"/>
                  <a:pt x="290513" y="504825"/>
                  <a:pt x="342900" y="504825"/>
                </a:cubicBezTo>
                <a:cubicBezTo>
                  <a:pt x="392430" y="504825"/>
                  <a:pt x="433388" y="466725"/>
                  <a:pt x="438150" y="418148"/>
                </a:cubicBezTo>
                <a:cubicBezTo>
                  <a:pt x="455295" y="441960"/>
                  <a:pt x="482918" y="457200"/>
                  <a:pt x="514350" y="457200"/>
                </a:cubicBezTo>
                <a:cubicBezTo>
                  <a:pt x="566738" y="457200"/>
                  <a:pt x="609600" y="414338"/>
                  <a:pt x="609600" y="361950"/>
                </a:cubicBezTo>
                <a:cubicBezTo>
                  <a:pt x="609600" y="359093"/>
                  <a:pt x="609600" y="356235"/>
                  <a:pt x="609600" y="353378"/>
                </a:cubicBezTo>
                <a:cubicBezTo>
                  <a:pt x="621030" y="358140"/>
                  <a:pt x="634365" y="361950"/>
                  <a:pt x="647700" y="361950"/>
                </a:cubicBezTo>
                <a:cubicBezTo>
                  <a:pt x="700088" y="361950"/>
                  <a:pt x="742950" y="319088"/>
                  <a:pt x="742950" y="266700"/>
                </a:cubicBezTo>
                <a:cubicBezTo>
                  <a:pt x="742950" y="214313"/>
                  <a:pt x="700088" y="171450"/>
                  <a:pt x="647700" y="171450"/>
                </a:cubicBezTo>
                <a:close/>
              </a:path>
            </a:pathLst>
          </a:custGeom>
          <a:solidFill>
            <a:schemeClr val="bg2"/>
          </a:solidFill>
          <a:ln w="9525" cap="flat">
            <a:noFill/>
            <a:prstDash val="solid"/>
            <a:miter/>
          </a:ln>
        </p:spPr>
        <p:txBody>
          <a:bodyPr rtlCol="0" anchor="ctr"/>
          <a:lstStyle/>
          <a:p>
            <a:pPr algn="ctr"/>
            <a:r>
              <a:rPr lang="en-US" sz="1200" dirty="0"/>
              <a:t>Phone call interruptions</a:t>
            </a:r>
          </a:p>
        </p:txBody>
      </p:sp>
      <p:cxnSp>
        <p:nvCxnSpPr>
          <p:cNvPr id="121" name="Straight Arrow Connector 120">
            <a:extLst>
              <a:ext uri="{FF2B5EF4-FFF2-40B4-BE49-F238E27FC236}">
                <a16:creationId xmlns:a16="http://schemas.microsoft.com/office/drawing/2014/main" id="{513F9FC6-ABD0-4186-B688-274964D380F7}"/>
              </a:ext>
            </a:extLst>
          </p:cNvPr>
          <p:cNvCxnSpPr>
            <a:cxnSpLocks/>
          </p:cNvCxnSpPr>
          <p:nvPr/>
        </p:nvCxnSpPr>
        <p:spPr>
          <a:xfrm>
            <a:off x="4236305" y="7275309"/>
            <a:ext cx="1409491" cy="1"/>
          </a:xfrm>
          <a:prstGeom prst="straightConnector1">
            <a:avLst/>
          </a:prstGeom>
          <a:ln w="50800">
            <a:solidFill>
              <a:schemeClr val="tx1">
                <a:lumMod val="50000"/>
                <a:lumOff val="50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127" name="Straight Arrow Connector 126">
            <a:extLst>
              <a:ext uri="{FF2B5EF4-FFF2-40B4-BE49-F238E27FC236}">
                <a16:creationId xmlns:a16="http://schemas.microsoft.com/office/drawing/2014/main" id="{83734CEB-D66F-4FC8-B4C4-B61CEE731CED}"/>
              </a:ext>
            </a:extLst>
          </p:cNvPr>
          <p:cNvCxnSpPr>
            <a:cxnSpLocks/>
          </p:cNvCxnSpPr>
          <p:nvPr/>
        </p:nvCxnSpPr>
        <p:spPr>
          <a:xfrm>
            <a:off x="5633150" y="7275309"/>
            <a:ext cx="1409491" cy="1"/>
          </a:xfrm>
          <a:prstGeom prst="straightConnector1">
            <a:avLst/>
          </a:prstGeom>
          <a:ln w="50800">
            <a:solidFill>
              <a:schemeClr val="tx1">
                <a:lumMod val="50000"/>
                <a:lumOff val="50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128" name="Straight Arrow Connector 127">
            <a:extLst>
              <a:ext uri="{FF2B5EF4-FFF2-40B4-BE49-F238E27FC236}">
                <a16:creationId xmlns:a16="http://schemas.microsoft.com/office/drawing/2014/main" id="{B1187882-F261-4AB2-B187-82C108F6D171}"/>
              </a:ext>
            </a:extLst>
          </p:cNvPr>
          <p:cNvCxnSpPr>
            <a:cxnSpLocks/>
          </p:cNvCxnSpPr>
          <p:nvPr/>
        </p:nvCxnSpPr>
        <p:spPr>
          <a:xfrm>
            <a:off x="7029995" y="7275309"/>
            <a:ext cx="1409491" cy="1"/>
          </a:xfrm>
          <a:prstGeom prst="straightConnector1">
            <a:avLst/>
          </a:prstGeom>
          <a:ln w="50800">
            <a:solidFill>
              <a:schemeClr val="tx1">
                <a:lumMod val="50000"/>
                <a:lumOff val="50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129" name="Straight Arrow Connector 128">
            <a:extLst>
              <a:ext uri="{FF2B5EF4-FFF2-40B4-BE49-F238E27FC236}">
                <a16:creationId xmlns:a16="http://schemas.microsoft.com/office/drawing/2014/main" id="{092BAADA-50CA-4A75-B376-C37567DB28C8}"/>
              </a:ext>
            </a:extLst>
          </p:cNvPr>
          <p:cNvCxnSpPr>
            <a:cxnSpLocks/>
          </p:cNvCxnSpPr>
          <p:nvPr/>
        </p:nvCxnSpPr>
        <p:spPr>
          <a:xfrm>
            <a:off x="8426840" y="7275309"/>
            <a:ext cx="1409491" cy="1"/>
          </a:xfrm>
          <a:prstGeom prst="straightConnector1">
            <a:avLst/>
          </a:prstGeom>
          <a:ln w="50800">
            <a:solidFill>
              <a:schemeClr val="tx1">
                <a:lumMod val="50000"/>
                <a:lumOff val="50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130" name="Straight Arrow Connector 129">
            <a:extLst>
              <a:ext uri="{FF2B5EF4-FFF2-40B4-BE49-F238E27FC236}">
                <a16:creationId xmlns:a16="http://schemas.microsoft.com/office/drawing/2014/main" id="{451ED772-4896-47AD-BAEA-D46CBBAC0C65}"/>
              </a:ext>
            </a:extLst>
          </p:cNvPr>
          <p:cNvCxnSpPr>
            <a:cxnSpLocks/>
          </p:cNvCxnSpPr>
          <p:nvPr/>
        </p:nvCxnSpPr>
        <p:spPr>
          <a:xfrm>
            <a:off x="9823684" y="7275309"/>
            <a:ext cx="1409491" cy="1"/>
          </a:xfrm>
          <a:prstGeom prst="straightConnector1">
            <a:avLst/>
          </a:prstGeom>
          <a:ln w="50800">
            <a:solidFill>
              <a:schemeClr val="tx1">
                <a:lumMod val="50000"/>
                <a:lumOff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134" name="Group 133">
            <a:extLst>
              <a:ext uri="{FF2B5EF4-FFF2-40B4-BE49-F238E27FC236}">
                <a16:creationId xmlns:a16="http://schemas.microsoft.com/office/drawing/2014/main" id="{F7062DBB-6262-42E2-B328-D3875D6A333F}"/>
              </a:ext>
            </a:extLst>
          </p:cNvPr>
          <p:cNvGrpSpPr/>
          <p:nvPr/>
        </p:nvGrpSpPr>
        <p:grpSpPr>
          <a:xfrm>
            <a:off x="11800335" y="4528016"/>
            <a:ext cx="1902941" cy="1276865"/>
            <a:chOff x="10123934" y="2927815"/>
            <a:chExt cx="1902941" cy="1276865"/>
          </a:xfrm>
        </p:grpSpPr>
        <p:sp>
          <p:nvSpPr>
            <p:cNvPr id="131" name="Freeform: Shape 130">
              <a:extLst>
                <a:ext uri="{FF2B5EF4-FFF2-40B4-BE49-F238E27FC236}">
                  <a16:creationId xmlns:a16="http://schemas.microsoft.com/office/drawing/2014/main" id="{7100E3B0-4F77-4EC1-9C1D-4E742AC04417}"/>
                </a:ext>
              </a:extLst>
            </p:cNvPr>
            <p:cNvSpPr/>
            <p:nvPr/>
          </p:nvSpPr>
          <p:spPr>
            <a:xfrm>
              <a:off x="10123934" y="2927815"/>
              <a:ext cx="1902941" cy="1276865"/>
            </a:xfrm>
            <a:custGeom>
              <a:avLst/>
              <a:gdLst>
                <a:gd name="connsiteX0" fmla="*/ 82379 w 1902941"/>
                <a:gd name="connsiteY0" fmla="*/ 395416 h 1276865"/>
                <a:gd name="connsiteX1" fmla="*/ 378941 w 1902941"/>
                <a:gd name="connsiteY1" fmla="*/ 428367 h 1276865"/>
                <a:gd name="connsiteX2" fmla="*/ 288325 w 1902941"/>
                <a:gd name="connsiteY2" fmla="*/ 304800 h 1276865"/>
                <a:gd name="connsiteX3" fmla="*/ 527222 w 1902941"/>
                <a:gd name="connsiteY3" fmla="*/ 395416 h 1276865"/>
                <a:gd name="connsiteX4" fmla="*/ 296562 w 1902941"/>
                <a:gd name="connsiteY4" fmla="*/ 164756 h 1276865"/>
                <a:gd name="connsiteX5" fmla="*/ 626076 w 1902941"/>
                <a:gd name="connsiteY5" fmla="*/ 304800 h 1276865"/>
                <a:gd name="connsiteX6" fmla="*/ 609600 w 1902941"/>
                <a:gd name="connsiteY6" fmla="*/ 148281 h 1276865"/>
                <a:gd name="connsiteX7" fmla="*/ 766119 w 1902941"/>
                <a:gd name="connsiteY7" fmla="*/ 263610 h 1276865"/>
                <a:gd name="connsiteX8" fmla="*/ 782595 w 1902941"/>
                <a:gd name="connsiteY8" fmla="*/ 90616 h 1276865"/>
                <a:gd name="connsiteX9" fmla="*/ 897925 w 1902941"/>
                <a:gd name="connsiteY9" fmla="*/ 222421 h 1276865"/>
                <a:gd name="connsiteX10" fmla="*/ 996779 w 1902941"/>
                <a:gd name="connsiteY10" fmla="*/ 0 h 1276865"/>
                <a:gd name="connsiteX11" fmla="*/ 1046206 w 1902941"/>
                <a:gd name="connsiteY11" fmla="*/ 214183 h 1276865"/>
                <a:gd name="connsiteX12" fmla="*/ 1219200 w 1902941"/>
                <a:gd name="connsiteY12" fmla="*/ 41189 h 1276865"/>
                <a:gd name="connsiteX13" fmla="*/ 1194487 w 1902941"/>
                <a:gd name="connsiteY13" fmla="*/ 247135 h 1276865"/>
                <a:gd name="connsiteX14" fmla="*/ 1449860 w 1902941"/>
                <a:gd name="connsiteY14" fmla="*/ 74140 h 1276865"/>
                <a:gd name="connsiteX15" fmla="*/ 1268627 w 1902941"/>
                <a:gd name="connsiteY15" fmla="*/ 337751 h 1276865"/>
                <a:gd name="connsiteX16" fmla="*/ 1614617 w 1902941"/>
                <a:gd name="connsiteY16" fmla="*/ 214183 h 1276865"/>
                <a:gd name="connsiteX17" fmla="*/ 1466335 w 1902941"/>
                <a:gd name="connsiteY17" fmla="*/ 387178 h 1276865"/>
                <a:gd name="connsiteX18" fmla="*/ 1771135 w 1902941"/>
                <a:gd name="connsiteY18" fmla="*/ 387178 h 1276865"/>
                <a:gd name="connsiteX19" fmla="*/ 1507525 w 1902941"/>
                <a:gd name="connsiteY19" fmla="*/ 518983 h 1276865"/>
                <a:gd name="connsiteX20" fmla="*/ 1902941 w 1902941"/>
                <a:gd name="connsiteY20" fmla="*/ 510746 h 1276865"/>
                <a:gd name="connsiteX21" fmla="*/ 1581665 w 1902941"/>
                <a:gd name="connsiteY21" fmla="*/ 650789 h 1276865"/>
                <a:gd name="connsiteX22" fmla="*/ 1869990 w 1902941"/>
                <a:gd name="connsiteY22" fmla="*/ 782594 h 1276865"/>
                <a:gd name="connsiteX23" fmla="*/ 1482811 w 1902941"/>
                <a:gd name="connsiteY23" fmla="*/ 774356 h 1276865"/>
                <a:gd name="connsiteX24" fmla="*/ 1680519 w 1902941"/>
                <a:gd name="connsiteY24" fmla="*/ 906162 h 1276865"/>
                <a:gd name="connsiteX25" fmla="*/ 1359244 w 1902941"/>
                <a:gd name="connsiteY25" fmla="*/ 840259 h 1276865"/>
                <a:gd name="connsiteX26" fmla="*/ 1664044 w 1902941"/>
                <a:gd name="connsiteY26" fmla="*/ 1087394 h 1276865"/>
                <a:gd name="connsiteX27" fmla="*/ 1392195 w 1902941"/>
                <a:gd name="connsiteY27" fmla="*/ 947351 h 1276865"/>
                <a:gd name="connsiteX28" fmla="*/ 1524000 w 1902941"/>
                <a:gd name="connsiteY28" fmla="*/ 1194486 h 1276865"/>
                <a:gd name="connsiteX29" fmla="*/ 1227438 w 1902941"/>
                <a:gd name="connsiteY29" fmla="*/ 922637 h 1276865"/>
                <a:gd name="connsiteX30" fmla="*/ 1301579 w 1902941"/>
                <a:gd name="connsiteY30" fmla="*/ 1210962 h 1276865"/>
                <a:gd name="connsiteX31" fmla="*/ 1112108 w 1902941"/>
                <a:gd name="connsiteY31" fmla="*/ 996778 h 1276865"/>
                <a:gd name="connsiteX32" fmla="*/ 1079157 w 1902941"/>
                <a:gd name="connsiteY32" fmla="*/ 1252151 h 1276865"/>
                <a:gd name="connsiteX33" fmla="*/ 947352 w 1902941"/>
                <a:gd name="connsiteY33" fmla="*/ 963827 h 1276865"/>
                <a:gd name="connsiteX34" fmla="*/ 864973 w 1902941"/>
                <a:gd name="connsiteY34" fmla="*/ 1276865 h 1276865"/>
                <a:gd name="connsiteX35" fmla="*/ 873211 w 1902941"/>
                <a:gd name="connsiteY35" fmla="*/ 1005016 h 1276865"/>
                <a:gd name="connsiteX36" fmla="*/ 749644 w 1902941"/>
                <a:gd name="connsiteY36" fmla="*/ 1202724 h 1276865"/>
                <a:gd name="connsiteX37" fmla="*/ 749644 w 1902941"/>
                <a:gd name="connsiteY37" fmla="*/ 939113 h 1276865"/>
                <a:gd name="connsiteX38" fmla="*/ 535460 w 1902941"/>
                <a:gd name="connsiteY38" fmla="*/ 1202724 h 1276865"/>
                <a:gd name="connsiteX39" fmla="*/ 675503 w 1902941"/>
                <a:gd name="connsiteY39" fmla="*/ 881448 h 1276865"/>
                <a:gd name="connsiteX40" fmla="*/ 395417 w 1902941"/>
                <a:gd name="connsiteY40" fmla="*/ 1103870 h 1276865"/>
                <a:gd name="connsiteX41" fmla="*/ 527222 w 1902941"/>
                <a:gd name="connsiteY41" fmla="*/ 906162 h 1276865"/>
                <a:gd name="connsiteX42" fmla="*/ 197708 w 1902941"/>
                <a:gd name="connsiteY42" fmla="*/ 1037967 h 1276865"/>
                <a:gd name="connsiteX43" fmla="*/ 469557 w 1902941"/>
                <a:gd name="connsiteY43" fmla="*/ 807308 h 1276865"/>
                <a:gd name="connsiteX44" fmla="*/ 74141 w 1902941"/>
                <a:gd name="connsiteY44" fmla="*/ 873210 h 1276865"/>
                <a:gd name="connsiteX45" fmla="*/ 345990 w 1902941"/>
                <a:gd name="connsiteY45" fmla="*/ 733167 h 1276865"/>
                <a:gd name="connsiteX46" fmla="*/ 0 w 1902941"/>
                <a:gd name="connsiteY46" fmla="*/ 593124 h 1276865"/>
                <a:gd name="connsiteX47" fmla="*/ 354227 w 1902941"/>
                <a:gd name="connsiteY47" fmla="*/ 568410 h 1276865"/>
                <a:gd name="connsiteX48" fmla="*/ 82379 w 1902941"/>
                <a:gd name="connsiteY48" fmla="*/ 395416 h 12768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1902941" h="1276865">
                  <a:moveTo>
                    <a:pt x="82379" y="395416"/>
                  </a:moveTo>
                  <a:lnTo>
                    <a:pt x="378941" y="428367"/>
                  </a:lnTo>
                  <a:lnTo>
                    <a:pt x="288325" y="304800"/>
                  </a:lnTo>
                  <a:lnTo>
                    <a:pt x="527222" y="395416"/>
                  </a:lnTo>
                  <a:lnTo>
                    <a:pt x="296562" y="164756"/>
                  </a:lnTo>
                  <a:lnTo>
                    <a:pt x="626076" y="304800"/>
                  </a:lnTo>
                  <a:lnTo>
                    <a:pt x="609600" y="148281"/>
                  </a:lnTo>
                  <a:lnTo>
                    <a:pt x="766119" y="263610"/>
                  </a:lnTo>
                  <a:lnTo>
                    <a:pt x="782595" y="90616"/>
                  </a:lnTo>
                  <a:lnTo>
                    <a:pt x="897925" y="222421"/>
                  </a:lnTo>
                  <a:lnTo>
                    <a:pt x="996779" y="0"/>
                  </a:lnTo>
                  <a:lnTo>
                    <a:pt x="1046206" y="214183"/>
                  </a:lnTo>
                  <a:lnTo>
                    <a:pt x="1219200" y="41189"/>
                  </a:lnTo>
                  <a:lnTo>
                    <a:pt x="1194487" y="247135"/>
                  </a:lnTo>
                  <a:lnTo>
                    <a:pt x="1449860" y="74140"/>
                  </a:lnTo>
                  <a:lnTo>
                    <a:pt x="1268627" y="337751"/>
                  </a:lnTo>
                  <a:lnTo>
                    <a:pt x="1614617" y="214183"/>
                  </a:lnTo>
                  <a:lnTo>
                    <a:pt x="1466335" y="387178"/>
                  </a:lnTo>
                  <a:lnTo>
                    <a:pt x="1771135" y="387178"/>
                  </a:lnTo>
                  <a:lnTo>
                    <a:pt x="1507525" y="518983"/>
                  </a:lnTo>
                  <a:lnTo>
                    <a:pt x="1902941" y="510746"/>
                  </a:lnTo>
                  <a:lnTo>
                    <a:pt x="1581665" y="650789"/>
                  </a:lnTo>
                  <a:lnTo>
                    <a:pt x="1869990" y="782594"/>
                  </a:lnTo>
                  <a:lnTo>
                    <a:pt x="1482811" y="774356"/>
                  </a:lnTo>
                  <a:lnTo>
                    <a:pt x="1680519" y="906162"/>
                  </a:lnTo>
                  <a:lnTo>
                    <a:pt x="1359244" y="840259"/>
                  </a:lnTo>
                  <a:lnTo>
                    <a:pt x="1664044" y="1087394"/>
                  </a:lnTo>
                  <a:lnTo>
                    <a:pt x="1392195" y="947351"/>
                  </a:lnTo>
                  <a:lnTo>
                    <a:pt x="1524000" y="1194486"/>
                  </a:lnTo>
                  <a:lnTo>
                    <a:pt x="1227438" y="922637"/>
                  </a:lnTo>
                  <a:lnTo>
                    <a:pt x="1301579" y="1210962"/>
                  </a:lnTo>
                  <a:lnTo>
                    <a:pt x="1112108" y="996778"/>
                  </a:lnTo>
                  <a:lnTo>
                    <a:pt x="1079157" y="1252151"/>
                  </a:lnTo>
                  <a:lnTo>
                    <a:pt x="947352" y="963827"/>
                  </a:lnTo>
                  <a:lnTo>
                    <a:pt x="864973" y="1276865"/>
                  </a:lnTo>
                  <a:lnTo>
                    <a:pt x="873211" y="1005016"/>
                  </a:lnTo>
                  <a:lnTo>
                    <a:pt x="749644" y="1202724"/>
                  </a:lnTo>
                  <a:lnTo>
                    <a:pt x="749644" y="939113"/>
                  </a:lnTo>
                  <a:lnTo>
                    <a:pt x="535460" y="1202724"/>
                  </a:lnTo>
                  <a:lnTo>
                    <a:pt x="675503" y="881448"/>
                  </a:lnTo>
                  <a:lnTo>
                    <a:pt x="395417" y="1103870"/>
                  </a:lnTo>
                  <a:lnTo>
                    <a:pt x="527222" y="906162"/>
                  </a:lnTo>
                  <a:lnTo>
                    <a:pt x="197708" y="1037967"/>
                  </a:lnTo>
                  <a:lnTo>
                    <a:pt x="469557" y="807308"/>
                  </a:lnTo>
                  <a:lnTo>
                    <a:pt x="74141" y="873210"/>
                  </a:lnTo>
                  <a:lnTo>
                    <a:pt x="345990" y="733167"/>
                  </a:lnTo>
                  <a:lnTo>
                    <a:pt x="0" y="593124"/>
                  </a:lnTo>
                  <a:lnTo>
                    <a:pt x="354227" y="568410"/>
                  </a:lnTo>
                  <a:lnTo>
                    <a:pt x="82379" y="395416"/>
                  </a:lnTo>
                  <a:close/>
                </a:path>
              </a:pathLst>
            </a:cu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TextBox 132">
              <a:extLst>
                <a:ext uri="{FF2B5EF4-FFF2-40B4-BE49-F238E27FC236}">
                  <a16:creationId xmlns:a16="http://schemas.microsoft.com/office/drawing/2014/main" id="{6525525E-0A5A-4381-BDBF-D77910640FBE}"/>
                </a:ext>
              </a:extLst>
            </p:cNvPr>
            <p:cNvSpPr txBox="1"/>
            <p:nvPr/>
          </p:nvSpPr>
          <p:spPr>
            <a:xfrm>
              <a:off x="10478530" y="3110877"/>
              <a:ext cx="1129182" cy="836896"/>
            </a:xfrm>
            <a:prstGeom prst="rect">
              <a:avLst/>
            </a:prstGeom>
            <a:noFill/>
          </p:spPr>
          <p:txBody>
            <a:bodyPr wrap="square" rtlCol="0" anchor="ctr">
              <a:spAutoFit/>
            </a:bodyPr>
            <a:lstStyle/>
            <a:p>
              <a:pPr algn="ctr"/>
              <a:r>
                <a:rPr lang="en-US" dirty="0"/>
                <a:t>Kaizen Burst</a:t>
              </a:r>
            </a:p>
          </p:txBody>
        </p:sp>
      </p:grpSp>
      <p:cxnSp>
        <p:nvCxnSpPr>
          <p:cNvPr id="38" name="Connector: Elbow 37">
            <a:extLst>
              <a:ext uri="{FF2B5EF4-FFF2-40B4-BE49-F238E27FC236}">
                <a16:creationId xmlns:a16="http://schemas.microsoft.com/office/drawing/2014/main" id="{86229B98-BB0B-4912-84AF-C280A5C1BD28}"/>
              </a:ext>
            </a:extLst>
          </p:cNvPr>
          <p:cNvCxnSpPr>
            <a:cxnSpLocks/>
          </p:cNvCxnSpPr>
          <p:nvPr/>
        </p:nvCxnSpPr>
        <p:spPr>
          <a:xfrm rot="16200000" flipH="1" flipV="1">
            <a:off x="2134271" y="5637684"/>
            <a:ext cx="569780" cy="507493"/>
          </a:xfrm>
          <a:prstGeom prst="bentConnector4">
            <a:avLst>
              <a:gd name="adj1" fmla="val -40121"/>
              <a:gd name="adj2" fmla="val 145372"/>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37" name="Group 136">
            <a:extLst>
              <a:ext uri="{FF2B5EF4-FFF2-40B4-BE49-F238E27FC236}">
                <a16:creationId xmlns:a16="http://schemas.microsoft.com/office/drawing/2014/main" id="{2B66207F-30BC-41F2-BCA4-3CD78A49D98A}"/>
              </a:ext>
            </a:extLst>
          </p:cNvPr>
          <p:cNvGrpSpPr/>
          <p:nvPr/>
        </p:nvGrpSpPr>
        <p:grpSpPr>
          <a:xfrm>
            <a:off x="2856217" y="5455997"/>
            <a:ext cx="1129182" cy="575863"/>
            <a:chOff x="1179817" y="3855796"/>
            <a:chExt cx="1129182" cy="575863"/>
          </a:xfrm>
        </p:grpSpPr>
        <p:sp>
          <p:nvSpPr>
            <p:cNvPr id="105" name="Isosceles Triangle 104">
              <a:extLst>
                <a:ext uri="{FF2B5EF4-FFF2-40B4-BE49-F238E27FC236}">
                  <a16:creationId xmlns:a16="http://schemas.microsoft.com/office/drawing/2014/main" id="{93E50CE9-F86C-4B4F-B12B-E10A847F4BC3}"/>
                </a:ext>
              </a:extLst>
            </p:cNvPr>
            <p:cNvSpPr/>
            <p:nvPr/>
          </p:nvSpPr>
          <p:spPr>
            <a:xfrm>
              <a:off x="1425742" y="3855796"/>
              <a:ext cx="637333" cy="575863"/>
            </a:xfrm>
            <a:prstGeom prst="triangle">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dirty="0">
                <a:solidFill>
                  <a:srgbClr val="FF0000"/>
                </a:solidFill>
                <a:latin typeface="Times New Roman" panose="02020603050405020304" pitchFamily="18" charset="0"/>
                <a:cs typeface="Times New Roman" panose="02020603050405020304" pitchFamily="18" charset="0"/>
              </a:endParaRPr>
            </a:p>
          </p:txBody>
        </p:sp>
        <p:sp>
          <p:nvSpPr>
            <p:cNvPr id="135" name="TextBox 134">
              <a:extLst>
                <a:ext uri="{FF2B5EF4-FFF2-40B4-BE49-F238E27FC236}">
                  <a16:creationId xmlns:a16="http://schemas.microsoft.com/office/drawing/2014/main" id="{F4BD3569-3418-4373-97A0-290AD630BB0D}"/>
                </a:ext>
              </a:extLst>
            </p:cNvPr>
            <p:cNvSpPr txBox="1"/>
            <p:nvPr/>
          </p:nvSpPr>
          <p:spPr>
            <a:xfrm>
              <a:off x="1179817" y="3995490"/>
              <a:ext cx="1129182" cy="261610"/>
            </a:xfrm>
            <a:prstGeom prst="rect">
              <a:avLst/>
            </a:prstGeom>
            <a:noFill/>
          </p:spPr>
          <p:txBody>
            <a:bodyPr wrap="square" rtlCol="0" anchor="ctr">
              <a:spAutoFit/>
            </a:bodyPr>
            <a:lstStyle/>
            <a:p>
              <a:pPr algn="ctr"/>
              <a:r>
                <a:rPr lang="en-US" sz="1100" b="1" dirty="0">
                  <a:solidFill>
                    <a:srgbClr val="FF0000"/>
                  </a:solidFill>
                  <a:latin typeface="Times New Roman" panose="02020603050405020304" pitchFamily="18" charset="0"/>
                  <a:cs typeface="Times New Roman" panose="02020603050405020304" pitchFamily="18" charset="0"/>
                </a:rPr>
                <a:t>I</a:t>
              </a:r>
            </a:p>
          </p:txBody>
        </p:sp>
      </p:grpSp>
      <p:sp>
        <p:nvSpPr>
          <p:cNvPr id="138" name="Freeform: Shape 137">
            <a:extLst>
              <a:ext uri="{FF2B5EF4-FFF2-40B4-BE49-F238E27FC236}">
                <a16:creationId xmlns:a16="http://schemas.microsoft.com/office/drawing/2014/main" id="{A664E12A-58FE-4062-9BE3-DC6935D2A77E}"/>
              </a:ext>
            </a:extLst>
          </p:cNvPr>
          <p:cNvSpPr/>
          <p:nvPr/>
        </p:nvSpPr>
        <p:spPr>
          <a:xfrm>
            <a:off x="2143776" y="1801972"/>
            <a:ext cx="1657763" cy="854553"/>
          </a:xfrm>
          <a:custGeom>
            <a:avLst/>
            <a:gdLst>
              <a:gd name="connsiteX0" fmla="*/ 647700 w 742950"/>
              <a:gd name="connsiteY0" fmla="*/ 171450 h 504825"/>
              <a:gd name="connsiteX1" fmla="*/ 625793 w 742950"/>
              <a:gd name="connsiteY1" fmla="*/ 174308 h 504825"/>
              <a:gd name="connsiteX2" fmla="*/ 628650 w 742950"/>
              <a:gd name="connsiteY2" fmla="*/ 152400 h 504825"/>
              <a:gd name="connsiteX3" fmla="*/ 533400 w 742950"/>
              <a:gd name="connsiteY3" fmla="*/ 57150 h 504825"/>
              <a:gd name="connsiteX4" fmla="*/ 474345 w 742950"/>
              <a:gd name="connsiteY4" fmla="*/ 77153 h 504825"/>
              <a:gd name="connsiteX5" fmla="*/ 381000 w 742950"/>
              <a:gd name="connsiteY5" fmla="*/ 0 h 504825"/>
              <a:gd name="connsiteX6" fmla="*/ 288608 w 742950"/>
              <a:gd name="connsiteY6" fmla="*/ 71438 h 504825"/>
              <a:gd name="connsiteX7" fmla="*/ 209550 w 742950"/>
              <a:gd name="connsiteY7" fmla="*/ 28575 h 504825"/>
              <a:gd name="connsiteX8" fmla="*/ 114300 w 742950"/>
              <a:gd name="connsiteY8" fmla="*/ 123825 h 504825"/>
              <a:gd name="connsiteX9" fmla="*/ 117157 w 742950"/>
              <a:gd name="connsiteY9" fmla="*/ 145733 h 504825"/>
              <a:gd name="connsiteX10" fmla="*/ 95250 w 742950"/>
              <a:gd name="connsiteY10" fmla="*/ 142875 h 504825"/>
              <a:gd name="connsiteX11" fmla="*/ 0 w 742950"/>
              <a:gd name="connsiteY11" fmla="*/ 238125 h 504825"/>
              <a:gd name="connsiteX12" fmla="*/ 95250 w 742950"/>
              <a:gd name="connsiteY12" fmla="*/ 333375 h 504825"/>
              <a:gd name="connsiteX13" fmla="*/ 96203 w 742950"/>
              <a:gd name="connsiteY13" fmla="*/ 333375 h 504825"/>
              <a:gd name="connsiteX14" fmla="*/ 190500 w 742950"/>
              <a:gd name="connsiteY14" fmla="*/ 419100 h 504825"/>
              <a:gd name="connsiteX15" fmla="*/ 248602 w 742950"/>
              <a:gd name="connsiteY15" fmla="*/ 399098 h 504825"/>
              <a:gd name="connsiteX16" fmla="*/ 247650 w 742950"/>
              <a:gd name="connsiteY16" fmla="*/ 409575 h 504825"/>
              <a:gd name="connsiteX17" fmla="*/ 342900 w 742950"/>
              <a:gd name="connsiteY17" fmla="*/ 504825 h 504825"/>
              <a:gd name="connsiteX18" fmla="*/ 438150 w 742950"/>
              <a:gd name="connsiteY18" fmla="*/ 418148 h 504825"/>
              <a:gd name="connsiteX19" fmla="*/ 514350 w 742950"/>
              <a:gd name="connsiteY19" fmla="*/ 457200 h 504825"/>
              <a:gd name="connsiteX20" fmla="*/ 609600 w 742950"/>
              <a:gd name="connsiteY20" fmla="*/ 361950 h 504825"/>
              <a:gd name="connsiteX21" fmla="*/ 609600 w 742950"/>
              <a:gd name="connsiteY21" fmla="*/ 353378 h 504825"/>
              <a:gd name="connsiteX22" fmla="*/ 647700 w 742950"/>
              <a:gd name="connsiteY22" fmla="*/ 361950 h 504825"/>
              <a:gd name="connsiteX23" fmla="*/ 742950 w 742950"/>
              <a:gd name="connsiteY23" fmla="*/ 266700 h 504825"/>
              <a:gd name="connsiteX24" fmla="*/ 647700 w 742950"/>
              <a:gd name="connsiteY24" fmla="*/ 171450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42950" h="504825">
                <a:moveTo>
                  <a:pt x="647700" y="171450"/>
                </a:moveTo>
                <a:cubicBezTo>
                  <a:pt x="640080" y="171450"/>
                  <a:pt x="633413" y="172403"/>
                  <a:pt x="625793" y="174308"/>
                </a:cubicBezTo>
                <a:cubicBezTo>
                  <a:pt x="627698" y="167640"/>
                  <a:pt x="628650" y="160020"/>
                  <a:pt x="628650" y="152400"/>
                </a:cubicBezTo>
                <a:cubicBezTo>
                  <a:pt x="628650" y="100013"/>
                  <a:pt x="585788" y="57150"/>
                  <a:pt x="533400" y="57150"/>
                </a:cubicBezTo>
                <a:cubicBezTo>
                  <a:pt x="511493" y="57150"/>
                  <a:pt x="490538" y="64770"/>
                  <a:pt x="474345" y="77153"/>
                </a:cubicBezTo>
                <a:cubicBezTo>
                  <a:pt x="466725" y="33338"/>
                  <a:pt x="427673" y="0"/>
                  <a:pt x="381000" y="0"/>
                </a:cubicBezTo>
                <a:cubicBezTo>
                  <a:pt x="337185" y="0"/>
                  <a:pt x="300038" y="30480"/>
                  <a:pt x="288608" y="71438"/>
                </a:cubicBezTo>
                <a:cubicBezTo>
                  <a:pt x="271463" y="45720"/>
                  <a:pt x="242888" y="28575"/>
                  <a:pt x="209550" y="28575"/>
                </a:cubicBezTo>
                <a:cubicBezTo>
                  <a:pt x="157163" y="28575"/>
                  <a:pt x="114300" y="71438"/>
                  <a:pt x="114300" y="123825"/>
                </a:cubicBezTo>
                <a:cubicBezTo>
                  <a:pt x="114300" y="131445"/>
                  <a:pt x="115253" y="138113"/>
                  <a:pt x="117157" y="145733"/>
                </a:cubicBezTo>
                <a:cubicBezTo>
                  <a:pt x="109538" y="143828"/>
                  <a:pt x="102870" y="142875"/>
                  <a:pt x="95250" y="142875"/>
                </a:cubicBezTo>
                <a:cubicBezTo>
                  <a:pt x="42863" y="142875"/>
                  <a:pt x="0" y="185738"/>
                  <a:pt x="0" y="238125"/>
                </a:cubicBezTo>
                <a:cubicBezTo>
                  <a:pt x="0" y="290513"/>
                  <a:pt x="42863" y="333375"/>
                  <a:pt x="95250" y="333375"/>
                </a:cubicBezTo>
                <a:cubicBezTo>
                  <a:pt x="95250" y="333375"/>
                  <a:pt x="95250" y="333375"/>
                  <a:pt x="96203" y="333375"/>
                </a:cubicBezTo>
                <a:cubicBezTo>
                  <a:pt x="100965" y="381953"/>
                  <a:pt x="141923" y="419100"/>
                  <a:pt x="190500" y="419100"/>
                </a:cubicBezTo>
                <a:cubicBezTo>
                  <a:pt x="212408" y="419100"/>
                  <a:pt x="232410" y="411480"/>
                  <a:pt x="248602" y="399098"/>
                </a:cubicBezTo>
                <a:cubicBezTo>
                  <a:pt x="248602" y="401955"/>
                  <a:pt x="247650" y="405765"/>
                  <a:pt x="247650" y="409575"/>
                </a:cubicBezTo>
                <a:cubicBezTo>
                  <a:pt x="247650" y="461963"/>
                  <a:pt x="290513" y="504825"/>
                  <a:pt x="342900" y="504825"/>
                </a:cubicBezTo>
                <a:cubicBezTo>
                  <a:pt x="392430" y="504825"/>
                  <a:pt x="433388" y="466725"/>
                  <a:pt x="438150" y="418148"/>
                </a:cubicBezTo>
                <a:cubicBezTo>
                  <a:pt x="455295" y="441960"/>
                  <a:pt x="482918" y="457200"/>
                  <a:pt x="514350" y="457200"/>
                </a:cubicBezTo>
                <a:cubicBezTo>
                  <a:pt x="566738" y="457200"/>
                  <a:pt x="609600" y="414338"/>
                  <a:pt x="609600" y="361950"/>
                </a:cubicBezTo>
                <a:cubicBezTo>
                  <a:pt x="609600" y="359093"/>
                  <a:pt x="609600" y="356235"/>
                  <a:pt x="609600" y="353378"/>
                </a:cubicBezTo>
                <a:cubicBezTo>
                  <a:pt x="621030" y="358140"/>
                  <a:pt x="634365" y="361950"/>
                  <a:pt x="647700" y="361950"/>
                </a:cubicBezTo>
                <a:cubicBezTo>
                  <a:pt x="700088" y="361950"/>
                  <a:pt x="742950" y="319088"/>
                  <a:pt x="742950" y="266700"/>
                </a:cubicBezTo>
                <a:cubicBezTo>
                  <a:pt x="742950" y="214313"/>
                  <a:pt x="700088" y="171450"/>
                  <a:pt x="647700" y="171450"/>
                </a:cubicBezTo>
                <a:close/>
              </a:path>
            </a:pathLst>
          </a:custGeom>
          <a:noFill/>
          <a:ln w="9525" cap="flat">
            <a:solidFill>
              <a:schemeClr val="tx1"/>
            </a:solidFill>
            <a:prstDash val="solid"/>
            <a:miter/>
          </a:ln>
        </p:spPr>
        <p:txBody>
          <a:bodyPr rtlCol="0" anchor="ctr"/>
          <a:lstStyle/>
          <a:p>
            <a:pPr algn="ctr"/>
            <a:endParaRPr lang="en-US" dirty="0"/>
          </a:p>
        </p:txBody>
      </p:sp>
      <p:sp>
        <p:nvSpPr>
          <p:cNvPr id="5" name="Freeform: Shape 4">
            <a:extLst>
              <a:ext uri="{FF2B5EF4-FFF2-40B4-BE49-F238E27FC236}">
                <a16:creationId xmlns:a16="http://schemas.microsoft.com/office/drawing/2014/main" id="{85C42819-1A07-4D14-93DE-F6D449965546}"/>
              </a:ext>
            </a:extLst>
          </p:cNvPr>
          <p:cNvSpPr/>
          <p:nvPr/>
        </p:nvSpPr>
        <p:spPr>
          <a:xfrm>
            <a:off x="8831520" y="2963922"/>
            <a:ext cx="1188720" cy="1175657"/>
          </a:xfrm>
          <a:custGeom>
            <a:avLst/>
            <a:gdLst>
              <a:gd name="connsiteX0" fmla="*/ 0 w 1188720"/>
              <a:gd name="connsiteY0" fmla="*/ 1175657 h 1175657"/>
              <a:gd name="connsiteX1" fmla="*/ 692332 w 1188720"/>
              <a:gd name="connsiteY1" fmla="*/ 274320 h 1175657"/>
              <a:gd name="connsiteX2" fmla="*/ 627017 w 1188720"/>
              <a:gd name="connsiteY2" fmla="*/ 770709 h 1175657"/>
              <a:gd name="connsiteX3" fmla="*/ 1188720 w 1188720"/>
              <a:gd name="connsiteY3" fmla="*/ 0 h 1175657"/>
              <a:gd name="connsiteX4" fmla="*/ 1188720 w 1188720"/>
              <a:gd name="connsiteY4" fmla="*/ 0 h 11756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8720" h="1175657">
                <a:moveTo>
                  <a:pt x="0" y="1175657"/>
                </a:moveTo>
                <a:lnTo>
                  <a:pt x="692332" y="274320"/>
                </a:lnTo>
                <a:lnTo>
                  <a:pt x="627017" y="770709"/>
                </a:lnTo>
                <a:lnTo>
                  <a:pt x="1188720" y="0"/>
                </a:lnTo>
                <a:lnTo>
                  <a:pt x="1188720" y="0"/>
                </a:lnTo>
              </a:path>
            </a:pathLst>
          </a:custGeom>
          <a:noFill/>
          <a:ln>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80353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22717</TotalTime>
  <Words>303</Words>
  <Application>Microsoft Office PowerPoint</Application>
  <PresentationFormat>Custom</PresentationFormat>
  <Paragraphs>14</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Tools for Creating the VSM</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Bonnie Messinger</dc:creator>
  <cp:lastModifiedBy>Bonnie Messinger</cp:lastModifiedBy>
  <cp:revision>53</cp:revision>
  <dcterms:created xsi:type="dcterms:W3CDTF">2020-03-10T17:34:31Z</dcterms:created>
  <dcterms:modified xsi:type="dcterms:W3CDTF">2021-01-10T19:35:15Z</dcterms:modified>
</cp:coreProperties>
</file>